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9.xml" ContentType="application/vnd.openxmlformats-officedocument.presentationml.tags+xml"/>
  <Override PartName="/ppt/notesSlides/notesSlide15.xml" ContentType="application/vnd.openxmlformats-officedocument.presentationml.notesSlide+xml"/>
  <Override PartName="/ppt/tags/tag60.xml" ContentType="application/vnd.openxmlformats-officedocument.presentationml.tags+xml"/>
  <Override PartName="/ppt/notesSlides/notesSlide16.xml" ContentType="application/vnd.openxmlformats-officedocument.presentationml.notesSlide+xml"/>
  <Override PartName="/ppt/tags/tag61.xml" ContentType="application/vnd.openxmlformats-officedocument.presentationml.tags+xml"/>
  <Override PartName="/ppt/notesSlides/notesSlide17.xml" ContentType="application/vnd.openxmlformats-officedocument.presentationml.notesSlide+xml"/>
  <Override PartName="/ppt/tags/tag62.xml" ContentType="application/vnd.openxmlformats-officedocument.presentationml.tags+xml"/>
  <Override PartName="/ppt/notesSlides/notesSlide18.xml" ContentType="application/vnd.openxmlformats-officedocument.presentationml.notesSlide+xml"/>
  <Override PartName="/ppt/tags/tag63.xml" ContentType="application/vnd.openxmlformats-officedocument.presentationml.tags+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115" r:id="rId1"/>
    <p:sldMasterId id="2147484137" r:id="rId2"/>
  </p:sldMasterIdLst>
  <p:notesMasterIdLst>
    <p:notesMasterId r:id="rId27"/>
  </p:notesMasterIdLst>
  <p:handoutMasterIdLst>
    <p:handoutMasterId r:id="rId28"/>
  </p:handoutMasterIdLst>
  <p:sldIdLst>
    <p:sldId id="556" r:id="rId3"/>
    <p:sldId id="509" r:id="rId4"/>
    <p:sldId id="710" r:id="rId5"/>
    <p:sldId id="754" r:id="rId6"/>
    <p:sldId id="550" r:id="rId7"/>
    <p:sldId id="551" r:id="rId8"/>
    <p:sldId id="552" r:id="rId9"/>
    <p:sldId id="553" r:id="rId10"/>
    <p:sldId id="592" r:id="rId11"/>
    <p:sldId id="555" r:id="rId12"/>
    <p:sldId id="752" r:id="rId13"/>
    <p:sldId id="557" r:id="rId14"/>
    <p:sldId id="567" r:id="rId15"/>
    <p:sldId id="568" r:id="rId16"/>
    <p:sldId id="569" r:id="rId17"/>
    <p:sldId id="570" r:id="rId18"/>
    <p:sldId id="571" r:id="rId19"/>
    <p:sldId id="572" r:id="rId20"/>
    <p:sldId id="583" r:id="rId21"/>
    <p:sldId id="575" r:id="rId22"/>
    <p:sldId id="590" r:id="rId23"/>
    <p:sldId id="589" r:id="rId24"/>
    <p:sldId id="756" r:id="rId25"/>
    <p:sldId id="757" r:id="rId26"/>
  </p:sldIdLst>
  <p:sldSz cx="12192000" cy="6858000"/>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582C"/>
    <a:srgbClr val="0033CC"/>
    <a:srgbClr val="FFBFFF"/>
    <a:srgbClr val="FF6FFF"/>
    <a:srgbClr val="990099"/>
    <a:srgbClr val="663300"/>
    <a:srgbClr val="F2E4D6"/>
    <a:srgbClr val="D9B38D"/>
    <a:srgbClr val="660066"/>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73168" autoAdjust="0"/>
  </p:normalViewPr>
  <p:slideViewPr>
    <p:cSldViewPr>
      <p:cViewPr varScale="1">
        <p:scale>
          <a:sx n="60" d="100"/>
          <a:sy n="60" d="100"/>
        </p:scale>
        <p:origin x="1454" y="43"/>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59" d="100"/>
          <a:sy n="59" d="100"/>
        </p:scale>
        <p:origin x="3197"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i SUN (NP)" userId="b662edac-145c-4e25-ab9e-413eef080322" providerId="ADAL" clId="{52075685-C4AB-43B7-BC46-6E2AED56C360}"/>
  </pc:docChgLst>
  <pc:docChgLst>
    <pc:chgData name="Lei SUN (NP)" userId="b662edac-145c-4e25-ab9e-413eef080322" providerId="ADAL" clId="{E132E87F-78C8-4A66-AA7A-DC3C34BC529C}"/>
    <pc:docChg chg="undo custSel addSld delSld modSld sldOrd modMainMaster">
      <pc:chgData name="Lei SUN (NP)" userId="b662edac-145c-4e25-ab9e-413eef080322" providerId="ADAL" clId="{E132E87F-78C8-4A66-AA7A-DC3C34BC529C}" dt="2022-10-10T23:10:47.702" v="160" actId="2696"/>
      <pc:docMkLst>
        <pc:docMk/>
      </pc:docMkLst>
      <pc:sldChg chg="modSp">
        <pc:chgData name="Lei SUN (NP)" userId="b662edac-145c-4e25-ab9e-413eef080322" providerId="ADAL" clId="{E132E87F-78C8-4A66-AA7A-DC3C34BC529C}" dt="2022-10-10T23:10:37.444" v="156" actId="179"/>
        <pc:sldMkLst>
          <pc:docMk/>
          <pc:sldMk cId="2947398676" sldId="509"/>
        </pc:sldMkLst>
        <pc:spChg chg="mod">
          <ac:chgData name="Lei SUN (NP)" userId="b662edac-145c-4e25-ab9e-413eef080322" providerId="ADAL" clId="{E132E87F-78C8-4A66-AA7A-DC3C34BC529C}" dt="2022-10-10T23:10:37.444" v="156" actId="179"/>
          <ac:spMkLst>
            <pc:docMk/>
            <pc:sldMk cId="2947398676" sldId="509"/>
            <ac:spMk id="135171" creationId="{00000000-0000-0000-0000-000000000000}"/>
          </ac:spMkLst>
        </pc:spChg>
      </pc:sldChg>
      <pc:sldChg chg="add del">
        <pc:chgData name="Lei SUN (NP)" userId="b662edac-145c-4e25-ab9e-413eef080322" providerId="ADAL" clId="{E132E87F-78C8-4A66-AA7A-DC3C34BC529C}" dt="2022-10-10T10:47:15.135" v="32"/>
        <pc:sldMkLst>
          <pc:docMk/>
          <pc:sldMk cId="243942860" sldId="550"/>
        </pc:sldMkLst>
      </pc:sldChg>
      <pc:sldChg chg="modSp add del">
        <pc:chgData name="Lei SUN (NP)" userId="b662edac-145c-4e25-ab9e-413eef080322" providerId="ADAL" clId="{E132E87F-78C8-4A66-AA7A-DC3C34BC529C}" dt="2022-10-10T10:47:15.135" v="32"/>
        <pc:sldMkLst>
          <pc:docMk/>
          <pc:sldMk cId="3944556757" sldId="551"/>
        </pc:sldMkLst>
        <pc:spChg chg="mod">
          <ac:chgData name="Lei SUN (NP)" userId="b662edac-145c-4e25-ab9e-413eef080322" providerId="ADAL" clId="{E132E87F-78C8-4A66-AA7A-DC3C34BC529C}" dt="2022-10-10T10:47:15.032" v="31"/>
          <ac:spMkLst>
            <pc:docMk/>
            <pc:sldMk cId="3944556757" sldId="551"/>
            <ac:spMk id="3" creationId="{167BCA35-5753-454B-B8A4-1F27AFE981F4}"/>
          </ac:spMkLst>
        </pc:spChg>
      </pc:sldChg>
      <pc:sldChg chg="modSp add del">
        <pc:chgData name="Lei SUN (NP)" userId="b662edac-145c-4e25-ab9e-413eef080322" providerId="ADAL" clId="{E132E87F-78C8-4A66-AA7A-DC3C34BC529C}" dt="2022-10-10T10:47:15.135" v="32"/>
        <pc:sldMkLst>
          <pc:docMk/>
          <pc:sldMk cId="4189626064" sldId="552"/>
        </pc:sldMkLst>
        <pc:spChg chg="mod">
          <ac:chgData name="Lei SUN (NP)" userId="b662edac-145c-4e25-ab9e-413eef080322" providerId="ADAL" clId="{E132E87F-78C8-4A66-AA7A-DC3C34BC529C}" dt="2022-10-10T10:47:15.032" v="31"/>
          <ac:spMkLst>
            <pc:docMk/>
            <pc:sldMk cId="4189626064" sldId="552"/>
            <ac:spMk id="3" creationId="{167BCA35-5753-454B-B8A4-1F27AFE981F4}"/>
          </ac:spMkLst>
        </pc:spChg>
      </pc:sldChg>
      <pc:sldChg chg="modSp add del">
        <pc:chgData name="Lei SUN (NP)" userId="b662edac-145c-4e25-ab9e-413eef080322" providerId="ADAL" clId="{E132E87F-78C8-4A66-AA7A-DC3C34BC529C}" dt="2022-10-10T10:47:15.135" v="32"/>
        <pc:sldMkLst>
          <pc:docMk/>
          <pc:sldMk cId="1929763182" sldId="553"/>
        </pc:sldMkLst>
        <pc:spChg chg="mod">
          <ac:chgData name="Lei SUN (NP)" userId="b662edac-145c-4e25-ab9e-413eef080322" providerId="ADAL" clId="{E132E87F-78C8-4A66-AA7A-DC3C34BC529C}" dt="2022-10-10T10:47:15.032" v="31"/>
          <ac:spMkLst>
            <pc:docMk/>
            <pc:sldMk cId="1929763182" sldId="553"/>
            <ac:spMk id="3" creationId="{167BCA35-5753-454B-B8A4-1F27AFE981F4}"/>
          </ac:spMkLst>
        </pc:spChg>
      </pc:sldChg>
      <pc:sldChg chg="add del">
        <pc:chgData name="Lei SUN (NP)" userId="b662edac-145c-4e25-ab9e-413eef080322" providerId="ADAL" clId="{E132E87F-78C8-4A66-AA7A-DC3C34BC529C}" dt="2022-10-10T10:47:15.135" v="32"/>
        <pc:sldMkLst>
          <pc:docMk/>
          <pc:sldMk cId="4207422411" sldId="555"/>
        </pc:sldMkLst>
      </pc:sldChg>
      <pc:sldChg chg="modSp">
        <pc:chgData name="Lei SUN (NP)" userId="b662edac-145c-4e25-ab9e-413eef080322" providerId="ADAL" clId="{E132E87F-78C8-4A66-AA7A-DC3C34BC529C}" dt="2022-10-10T10:44:47.556" v="14" actId="20577"/>
        <pc:sldMkLst>
          <pc:docMk/>
          <pc:sldMk cId="3917177302" sldId="556"/>
        </pc:sldMkLst>
        <pc:spChg chg="mod">
          <ac:chgData name="Lei SUN (NP)" userId="b662edac-145c-4e25-ab9e-413eef080322" providerId="ADAL" clId="{E132E87F-78C8-4A66-AA7A-DC3C34BC529C}" dt="2022-10-10T10:44:47.556" v="14" actId="20577"/>
          <ac:spMkLst>
            <pc:docMk/>
            <pc:sldMk cId="3917177302" sldId="556"/>
            <ac:spMk id="6" creationId="{2FD5C8BB-E91A-45A1-84D0-98E430B4AC52}"/>
          </ac:spMkLst>
        </pc:spChg>
      </pc:sldChg>
      <pc:sldChg chg="add del">
        <pc:chgData name="Lei SUN (NP)" userId="b662edac-145c-4e25-ab9e-413eef080322" providerId="ADAL" clId="{E132E87F-78C8-4A66-AA7A-DC3C34BC529C}" dt="2022-10-10T10:47:15.135" v="32"/>
        <pc:sldMkLst>
          <pc:docMk/>
          <pc:sldMk cId="1689109404" sldId="557"/>
        </pc:sldMkLst>
      </pc:sldChg>
      <pc:sldChg chg="add del">
        <pc:chgData name="Lei SUN (NP)" userId="b662edac-145c-4e25-ab9e-413eef080322" providerId="ADAL" clId="{E132E87F-78C8-4A66-AA7A-DC3C34BC529C}" dt="2022-10-10T11:24:27.050" v="137" actId="2696"/>
        <pc:sldMkLst>
          <pc:docMk/>
          <pc:sldMk cId="1618307740" sldId="558"/>
        </pc:sldMkLst>
      </pc:sldChg>
      <pc:sldChg chg="add del">
        <pc:chgData name="Lei SUN (NP)" userId="b662edac-145c-4e25-ab9e-413eef080322" providerId="ADAL" clId="{E132E87F-78C8-4A66-AA7A-DC3C34BC529C}" dt="2022-10-10T11:24:27.053" v="138" actId="2696"/>
        <pc:sldMkLst>
          <pc:docMk/>
          <pc:sldMk cId="1337871867" sldId="559"/>
        </pc:sldMkLst>
      </pc:sldChg>
      <pc:sldChg chg="add del">
        <pc:chgData name="Lei SUN (NP)" userId="b662edac-145c-4e25-ab9e-413eef080322" providerId="ADAL" clId="{E132E87F-78C8-4A66-AA7A-DC3C34BC529C}" dt="2022-10-10T11:24:27.056" v="139" actId="2696"/>
        <pc:sldMkLst>
          <pc:docMk/>
          <pc:sldMk cId="2975484388" sldId="560"/>
        </pc:sldMkLst>
      </pc:sldChg>
      <pc:sldChg chg="add del">
        <pc:chgData name="Lei SUN (NP)" userId="b662edac-145c-4e25-ab9e-413eef080322" providerId="ADAL" clId="{E132E87F-78C8-4A66-AA7A-DC3C34BC529C}" dt="2022-10-10T11:24:27.047" v="136" actId="2696"/>
        <pc:sldMkLst>
          <pc:docMk/>
          <pc:sldMk cId="3276672081" sldId="562"/>
        </pc:sldMkLst>
      </pc:sldChg>
      <pc:sldChg chg="add del">
        <pc:chgData name="Lei SUN (NP)" userId="b662edac-145c-4e25-ab9e-413eef080322" providerId="ADAL" clId="{E132E87F-78C8-4A66-AA7A-DC3C34BC529C}" dt="2022-10-10T10:59:18.571" v="118" actId="2696"/>
        <pc:sldMkLst>
          <pc:docMk/>
          <pc:sldMk cId="1308717317" sldId="563"/>
        </pc:sldMkLst>
      </pc:sldChg>
      <pc:sldChg chg="modSp add del">
        <pc:chgData name="Lei SUN (NP)" userId="b662edac-145c-4e25-ab9e-413eef080322" providerId="ADAL" clId="{E132E87F-78C8-4A66-AA7A-DC3C34BC529C}" dt="2022-10-10T10:59:18.583" v="119" actId="2696"/>
        <pc:sldMkLst>
          <pc:docMk/>
          <pc:sldMk cId="1763368003" sldId="564"/>
        </pc:sldMkLst>
        <pc:spChg chg="mod">
          <ac:chgData name="Lei SUN (NP)" userId="b662edac-145c-4e25-ab9e-413eef080322" providerId="ADAL" clId="{E132E87F-78C8-4A66-AA7A-DC3C34BC529C}" dt="2022-10-10T10:47:15.032" v="31"/>
          <ac:spMkLst>
            <pc:docMk/>
            <pc:sldMk cId="1763368003" sldId="564"/>
            <ac:spMk id="3" creationId="{85BD7457-B54C-4C7F-A290-E336FA3960B9}"/>
          </ac:spMkLst>
        </pc:spChg>
      </pc:sldChg>
      <pc:sldChg chg="modSp add del">
        <pc:chgData name="Lei SUN (NP)" userId="b662edac-145c-4e25-ab9e-413eef080322" providerId="ADAL" clId="{E132E87F-78C8-4A66-AA7A-DC3C34BC529C}" dt="2022-10-10T10:59:18.595" v="120" actId="2696"/>
        <pc:sldMkLst>
          <pc:docMk/>
          <pc:sldMk cId="4143893187" sldId="565"/>
        </pc:sldMkLst>
        <pc:spChg chg="mod">
          <ac:chgData name="Lei SUN (NP)" userId="b662edac-145c-4e25-ab9e-413eef080322" providerId="ADAL" clId="{E132E87F-78C8-4A66-AA7A-DC3C34BC529C}" dt="2022-10-10T10:47:15.032" v="31"/>
          <ac:spMkLst>
            <pc:docMk/>
            <pc:sldMk cId="4143893187" sldId="565"/>
            <ac:spMk id="3" creationId="{85BD7457-B54C-4C7F-A290-E336FA3960B9}"/>
          </ac:spMkLst>
        </pc:spChg>
      </pc:sldChg>
      <pc:sldChg chg="modSp add del">
        <pc:chgData name="Lei SUN (NP)" userId="b662edac-145c-4e25-ab9e-413eef080322" providerId="ADAL" clId="{E132E87F-78C8-4A66-AA7A-DC3C34BC529C}" dt="2022-10-10T10:59:18.602" v="121" actId="2696"/>
        <pc:sldMkLst>
          <pc:docMk/>
          <pc:sldMk cId="3581042995" sldId="566"/>
        </pc:sldMkLst>
        <pc:spChg chg="mod">
          <ac:chgData name="Lei SUN (NP)" userId="b662edac-145c-4e25-ab9e-413eef080322" providerId="ADAL" clId="{E132E87F-78C8-4A66-AA7A-DC3C34BC529C}" dt="2022-10-10T10:47:15.032" v="31"/>
          <ac:spMkLst>
            <pc:docMk/>
            <pc:sldMk cId="3581042995" sldId="566"/>
            <ac:spMk id="3" creationId="{85BD7457-B54C-4C7F-A290-E336FA3960B9}"/>
          </ac:spMkLst>
        </pc:spChg>
      </pc:sldChg>
      <pc:sldChg chg="add del">
        <pc:chgData name="Lei SUN (NP)" userId="b662edac-145c-4e25-ab9e-413eef080322" providerId="ADAL" clId="{E132E87F-78C8-4A66-AA7A-DC3C34BC529C}" dt="2022-10-10T10:47:15.135" v="32"/>
        <pc:sldMkLst>
          <pc:docMk/>
          <pc:sldMk cId="3073940750" sldId="567"/>
        </pc:sldMkLst>
      </pc:sldChg>
      <pc:sldChg chg="modSp add del">
        <pc:chgData name="Lei SUN (NP)" userId="b662edac-145c-4e25-ab9e-413eef080322" providerId="ADAL" clId="{E132E87F-78C8-4A66-AA7A-DC3C34BC529C}" dt="2022-10-10T10:47:15.135" v="32"/>
        <pc:sldMkLst>
          <pc:docMk/>
          <pc:sldMk cId="3306139150" sldId="568"/>
        </pc:sldMkLst>
        <pc:spChg chg="mod">
          <ac:chgData name="Lei SUN (NP)" userId="b662edac-145c-4e25-ab9e-413eef080322" providerId="ADAL" clId="{E132E87F-78C8-4A66-AA7A-DC3C34BC529C}" dt="2022-10-10T10:47:15.032" v="31"/>
          <ac:spMkLst>
            <pc:docMk/>
            <pc:sldMk cId="3306139150" sldId="568"/>
            <ac:spMk id="3" creationId="{85BD7457-B54C-4C7F-A290-E336FA3960B9}"/>
          </ac:spMkLst>
        </pc:spChg>
      </pc:sldChg>
      <pc:sldChg chg="add del">
        <pc:chgData name="Lei SUN (NP)" userId="b662edac-145c-4e25-ab9e-413eef080322" providerId="ADAL" clId="{E132E87F-78C8-4A66-AA7A-DC3C34BC529C}" dt="2022-10-10T10:47:15.135" v="32"/>
        <pc:sldMkLst>
          <pc:docMk/>
          <pc:sldMk cId="911759436" sldId="569"/>
        </pc:sldMkLst>
      </pc:sldChg>
      <pc:sldChg chg="add del">
        <pc:chgData name="Lei SUN (NP)" userId="b662edac-145c-4e25-ab9e-413eef080322" providerId="ADAL" clId="{E132E87F-78C8-4A66-AA7A-DC3C34BC529C}" dt="2022-10-10T10:47:15.135" v="32"/>
        <pc:sldMkLst>
          <pc:docMk/>
          <pc:sldMk cId="3556338231" sldId="570"/>
        </pc:sldMkLst>
      </pc:sldChg>
      <pc:sldChg chg="add del">
        <pc:chgData name="Lei SUN (NP)" userId="b662edac-145c-4e25-ab9e-413eef080322" providerId="ADAL" clId="{E132E87F-78C8-4A66-AA7A-DC3C34BC529C}" dt="2022-10-10T10:47:15.135" v="32"/>
        <pc:sldMkLst>
          <pc:docMk/>
          <pc:sldMk cId="1505052679" sldId="571"/>
        </pc:sldMkLst>
      </pc:sldChg>
      <pc:sldChg chg="modSp add del">
        <pc:chgData name="Lei SUN (NP)" userId="b662edac-145c-4e25-ab9e-413eef080322" providerId="ADAL" clId="{E132E87F-78C8-4A66-AA7A-DC3C34BC529C}" dt="2022-10-10T10:47:15.135" v="32"/>
        <pc:sldMkLst>
          <pc:docMk/>
          <pc:sldMk cId="1233997754" sldId="572"/>
        </pc:sldMkLst>
        <pc:spChg chg="mod">
          <ac:chgData name="Lei SUN (NP)" userId="b662edac-145c-4e25-ab9e-413eef080322" providerId="ADAL" clId="{E132E87F-78C8-4A66-AA7A-DC3C34BC529C}" dt="2022-10-10T10:47:15.032" v="31"/>
          <ac:spMkLst>
            <pc:docMk/>
            <pc:sldMk cId="1233997754" sldId="572"/>
            <ac:spMk id="3" creationId="{167BCA35-5753-454B-B8A4-1F27AFE981F4}"/>
          </ac:spMkLst>
        </pc:spChg>
      </pc:sldChg>
      <pc:sldChg chg="del">
        <pc:chgData name="Lei SUN (NP)" userId="b662edac-145c-4e25-ab9e-413eef080322" providerId="ADAL" clId="{E132E87F-78C8-4A66-AA7A-DC3C34BC529C}" dt="2022-10-10T10:52:03.053" v="51" actId="2696"/>
        <pc:sldMkLst>
          <pc:docMk/>
          <pc:sldMk cId="119768936" sldId="573"/>
        </pc:sldMkLst>
      </pc:sldChg>
      <pc:sldChg chg="add del">
        <pc:chgData name="Lei SUN (NP)" userId="b662edac-145c-4e25-ab9e-413eef080322" providerId="ADAL" clId="{E132E87F-78C8-4A66-AA7A-DC3C34BC529C}" dt="2022-10-10T10:47:15.135" v="32"/>
        <pc:sldMkLst>
          <pc:docMk/>
          <pc:sldMk cId="2869894374" sldId="574"/>
        </pc:sldMkLst>
      </pc:sldChg>
      <pc:sldChg chg="add">
        <pc:chgData name="Lei SUN (NP)" userId="b662edac-145c-4e25-ab9e-413eef080322" providerId="ADAL" clId="{E132E87F-78C8-4A66-AA7A-DC3C34BC529C}" dt="2022-10-10T11:19:25.071" v="135"/>
        <pc:sldMkLst>
          <pc:docMk/>
          <pc:sldMk cId="1383249052" sldId="575"/>
        </pc:sldMkLst>
      </pc:sldChg>
      <pc:sldChg chg="del">
        <pc:chgData name="Lei SUN (NP)" userId="b662edac-145c-4e25-ab9e-413eef080322" providerId="ADAL" clId="{E132E87F-78C8-4A66-AA7A-DC3C34BC529C}" dt="2022-10-10T10:52:03.031" v="46" actId="2696"/>
        <pc:sldMkLst>
          <pc:docMk/>
          <pc:sldMk cId="4205540770" sldId="575"/>
        </pc:sldMkLst>
      </pc:sldChg>
      <pc:sldChg chg="modSp add del">
        <pc:chgData name="Lei SUN (NP)" userId="b662edac-145c-4e25-ab9e-413eef080322" providerId="ADAL" clId="{E132E87F-78C8-4A66-AA7A-DC3C34BC529C}" dt="2022-10-10T10:47:15.135" v="32"/>
        <pc:sldMkLst>
          <pc:docMk/>
          <pc:sldMk cId="2124233279" sldId="576"/>
        </pc:sldMkLst>
        <pc:spChg chg="mod">
          <ac:chgData name="Lei SUN (NP)" userId="b662edac-145c-4e25-ab9e-413eef080322" providerId="ADAL" clId="{E132E87F-78C8-4A66-AA7A-DC3C34BC529C}" dt="2022-10-10T10:47:15.032" v="31"/>
          <ac:spMkLst>
            <pc:docMk/>
            <pc:sldMk cId="2124233279" sldId="576"/>
            <ac:spMk id="3" creationId="{85BD7457-B54C-4C7F-A290-E336FA3960B9}"/>
          </ac:spMkLst>
        </pc:spChg>
      </pc:sldChg>
      <pc:sldChg chg="modSp add del">
        <pc:chgData name="Lei SUN (NP)" userId="b662edac-145c-4e25-ab9e-413eef080322" providerId="ADAL" clId="{E132E87F-78C8-4A66-AA7A-DC3C34BC529C}" dt="2022-10-10T10:47:15.135" v="32"/>
        <pc:sldMkLst>
          <pc:docMk/>
          <pc:sldMk cId="1479419493" sldId="577"/>
        </pc:sldMkLst>
        <pc:spChg chg="mod">
          <ac:chgData name="Lei SUN (NP)" userId="b662edac-145c-4e25-ab9e-413eef080322" providerId="ADAL" clId="{E132E87F-78C8-4A66-AA7A-DC3C34BC529C}" dt="2022-10-10T10:47:15.032" v="31"/>
          <ac:spMkLst>
            <pc:docMk/>
            <pc:sldMk cId="1479419493" sldId="577"/>
            <ac:spMk id="3" creationId="{85BD7457-B54C-4C7F-A290-E336FA3960B9}"/>
          </ac:spMkLst>
        </pc:spChg>
      </pc:sldChg>
      <pc:sldChg chg="modSp add del">
        <pc:chgData name="Lei SUN (NP)" userId="b662edac-145c-4e25-ab9e-413eef080322" providerId="ADAL" clId="{E132E87F-78C8-4A66-AA7A-DC3C34BC529C}" dt="2022-10-10T10:47:15.135" v="32"/>
        <pc:sldMkLst>
          <pc:docMk/>
          <pc:sldMk cId="879904021" sldId="578"/>
        </pc:sldMkLst>
        <pc:spChg chg="mod">
          <ac:chgData name="Lei SUN (NP)" userId="b662edac-145c-4e25-ab9e-413eef080322" providerId="ADAL" clId="{E132E87F-78C8-4A66-AA7A-DC3C34BC529C}" dt="2022-10-10T10:47:15.032" v="31"/>
          <ac:spMkLst>
            <pc:docMk/>
            <pc:sldMk cId="879904021" sldId="578"/>
            <ac:spMk id="3" creationId="{85BD7457-B54C-4C7F-A290-E336FA3960B9}"/>
          </ac:spMkLst>
        </pc:spChg>
      </pc:sldChg>
      <pc:sldChg chg="add del">
        <pc:chgData name="Lei SUN (NP)" userId="b662edac-145c-4e25-ab9e-413eef080322" providerId="ADAL" clId="{E132E87F-78C8-4A66-AA7A-DC3C34BC529C}" dt="2022-10-10T11:01:22.790" v="124" actId="2696"/>
        <pc:sldMkLst>
          <pc:docMk/>
          <pc:sldMk cId="2919514881" sldId="579"/>
        </pc:sldMkLst>
      </pc:sldChg>
      <pc:sldChg chg="add del">
        <pc:chgData name="Lei SUN (NP)" userId="b662edac-145c-4e25-ab9e-413eef080322" providerId="ADAL" clId="{E132E87F-78C8-4A66-AA7A-DC3C34BC529C}" dt="2022-10-10T11:01:22.786" v="123" actId="2696"/>
        <pc:sldMkLst>
          <pc:docMk/>
          <pc:sldMk cId="709458790" sldId="580"/>
        </pc:sldMkLst>
      </pc:sldChg>
      <pc:sldChg chg="add del">
        <pc:chgData name="Lei SUN (NP)" userId="b662edac-145c-4e25-ab9e-413eef080322" providerId="ADAL" clId="{E132E87F-78C8-4A66-AA7A-DC3C34BC529C}" dt="2022-10-10T11:01:22.795" v="125" actId="2696"/>
        <pc:sldMkLst>
          <pc:docMk/>
          <pc:sldMk cId="2073678623" sldId="582"/>
        </pc:sldMkLst>
      </pc:sldChg>
      <pc:sldChg chg="add">
        <pc:chgData name="Lei SUN (NP)" userId="b662edac-145c-4e25-ab9e-413eef080322" providerId="ADAL" clId="{E132E87F-78C8-4A66-AA7A-DC3C34BC529C}" dt="2022-10-10T11:19:25.071" v="135"/>
        <pc:sldMkLst>
          <pc:docMk/>
          <pc:sldMk cId="3644216013" sldId="583"/>
        </pc:sldMkLst>
      </pc:sldChg>
      <pc:sldChg chg="add del">
        <pc:chgData name="Lei SUN (NP)" userId="b662edac-145c-4e25-ab9e-413eef080322" providerId="ADAL" clId="{E132E87F-78C8-4A66-AA7A-DC3C34BC529C}" dt="2022-10-10T11:01:22.798" v="126" actId="2696"/>
        <pc:sldMkLst>
          <pc:docMk/>
          <pc:sldMk cId="3189782534" sldId="584"/>
        </pc:sldMkLst>
      </pc:sldChg>
      <pc:sldChg chg="add del">
        <pc:chgData name="Lei SUN (NP)" userId="b662edac-145c-4e25-ab9e-413eef080322" providerId="ADAL" clId="{E132E87F-78C8-4A66-AA7A-DC3C34BC529C}" dt="2022-10-10T11:01:22.781" v="122" actId="2696"/>
        <pc:sldMkLst>
          <pc:docMk/>
          <pc:sldMk cId="1004932820" sldId="585"/>
        </pc:sldMkLst>
      </pc:sldChg>
      <pc:sldChg chg="add">
        <pc:chgData name="Lei SUN (NP)" userId="b662edac-145c-4e25-ab9e-413eef080322" providerId="ADAL" clId="{E132E87F-78C8-4A66-AA7A-DC3C34BC529C}" dt="2022-10-10T11:19:25.071" v="135"/>
        <pc:sldMkLst>
          <pc:docMk/>
          <pc:sldMk cId="2545516066" sldId="589"/>
        </pc:sldMkLst>
      </pc:sldChg>
      <pc:sldChg chg="add">
        <pc:chgData name="Lei SUN (NP)" userId="b662edac-145c-4e25-ab9e-413eef080322" providerId="ADAL" clId="{E132E87F-78C8-4A66-AA7A-DC3C34BC529C}" dt="2022-10-10T11:19:25.071" v="135"/>
        <pc:sldMkLst>
          <pc:docMk/>
          <pc:sldMk cId="2616309218" sldId="590"/>
        </pc:sldMkLst>
      </pc:sldChg>
      <pc:sldChg chg="modSp add del">
        <pc:chgData name="Lei SUN (NP)" userId="b662edac-145c-4e25-ab9e-413eef080322" providerId="ADAL" clId="{E132E87F-78C8-4A66-AA7A-DC3C34BC529C}" dt="2022-10-10T11:24:27.058" v="140" actId="2696"/>
        <pc:sldMkLst>
          <pc:docMk/>
          <pc:sldMk cId="1896725127" sldId="591"/>
        </pc:sldMkLst>
        <pc:spChg chg="mod">
          <ac:chgData name="Lei SUN (NP)" userId="b662edac-145c-4e25-ab9e-413eef080322" providerId="ADAL" clId="{E132E87F-78C8-4A66-AA7A-DC3C34BC529C}" dt="2022-10-10T10:47:15.270" v="33" actId="27636"/>
          <ac:spMkLst>
            <pc:docMk/>
            <pc:sldMk cId="1896725127" sldId="591"/>
            <ac:spMk id="3" creationId="{6CFA9521-39E6-476E-B915-68A2F4613D0C}"/>
          </ac:spMkLst>
        </pc:spChg>
      </pc:sldChg>
      <pc:sldChg chg="add del">
        <pc:chgData name="Lei SUN (NP)" userId="b662edac-145c-4e25-ab9e-413eef080322" providerId="ADAL" clId="{E132E87F-78C8-4A66-AA7A-DC3C34BC529C}" dt="2022-10-10T10:47:15.135" v="32"/>
        <pc:sldMkLst>
          <pc:docMk/>
          <pc:sldMk cId="4091439656" sldId="592"/>
        </pc:sldMkLst>
      </pc:sldChg>
      <pc:sldChg chg="del ord modTransition">
        <pc:chgData name="Lei SUN (NP)" userId="b662edac-145c-4e25-ab9e-413eef080322" providerId="ADAL" clId="{E132E87F-78C8-4A66-AA7A-DC3C34BC529C}" dt="2022-10-10T11:15:18.624" v="133" actId="2696"/>
        <pc:sldMkLst>
          <pc:docMk/>
          <pc:sldMk cId="509962688" sldId="653"/>
        </pc:sldMkLst>
      </pc:sldChg>
      <pc:sldChg chg="del ord modTransition">
        <pc:chgData name="Lei SUN (NP)" userId="b662edac-145c-4e25-ab9e-413eef080322" providerId="ADAL" clId="{E132E87F-78C8-4A66-AA7A-DC3C34BC529C}" dt="2022-10-10T11:15:18.587" v="128" actId="2696"/>
        <pc:sldMkLst>
          <pc:docMk/>
          <pc:sldMk cId="27696610" sldId="654"/>
        </pc:sldMkLst>
      </pc:sldChg>
      <pc:sldChg chg="del ord modTransition">
        <pc:chgData name="Lei SUN (NP)" userId="b662edac-145c-4e25-ab9e-413eef080322" providerId="ADAL" clId="{E132E87F-78C8-4A66-AA7A-DC3C34BC529C}" dt="2022-10-10T11:15:18.632" v="134" actId="2696"/>
        <pc:sldMkLst>
          <pc:docMk/>
          <pc:sldMk cId="1340510657" sldId="655"/>
        </pc:sldMkLst>
      </pc:sldChg>
      <pc:sldChg chg="addSp delSp modSp">
        <pc:chgData name="Lei SUN (NP)" userId="b662edac-145c-4e25-ab9e-413eef080322" providerId="ADAL" clId="{E132E87F-78C8-4A66-AA7A-DC3C34BC529C}" dt="2022-10-10T10:54:05.004" v="117" actId="27636"/>
        <pc:sldMkLst>
          <pc:docMk/>
          <pc:sldMk cId="4103223330" sldId="710"/>
        </pc:sldMkLst>
        <pc:spChg chg="mod">
          <ac:chgData name="Lei SUN (NP)" userId="b662edac-145c-4e25-ab9e-413eef080322" providerId="ADAL" clId="{E132E87F-78C8-4A66-AA7A-DC3C34BC529C}" dt="2022-10-10T10:54:05.004" v="117" actId="27636"/>
          <ac:spMkLst>
            <pc:docMk/>
            <pc:sldMk cId="4103223330" sldId="710"/>
            <ac:spMk id="2" creationId="{00000000-0000-0000-0000-000000000000}"/>
          </ac:spMkLst>
        </pc:spChg>
        <pc:picChg chg="del">
          <ac:chgData name="Lei SUN (NP)" userId="b662edac-145c-4e25-ab9e-413eef080322" providerId="ADAL" clId="{E132E87F-78C8-4A66-AA7A-DC3C34BC529C}" dt="2022-10-10T10:53:03.613" v="105" actId="478"/>
          <ac:picMkLst>
            <pc:docMk/>
            <pc:sldMk cId="4103223330" sldId="710"/>
            <ac:picMk id="5" creationId="{00000000-0000-0000-0000-000000000000}"/>
          </ac:picMkLst>
        </pc:picChg>
        <pc:picChg chg="add mod">
          <ac:chgData name="Lei SUN (NP)" userId="b662edac-145c-4e25-ab9e-413eef080322" providerId="ADAL" clId="{E132E87F-78C8-4A66-AA7A-DC3C34BC529C}" dt="2022-10-10T10:53:20.121" v="107" actId="1076"/>
          <ac:picMkLst>
            <pc:docMk/>
            <pc:sldMk cId="4103223330" sldId="710"/>
            <ac:picMk id="1026" creationId="{1925A9CD-CB68-4672-BC2B-40684657F339}"/>
          </ac:picMkLst>
        </pc:picChg>
      </pc:sldChg>
      <pc:sldChg chg="del">
        <pc:chgData name="Lei SUN (NP)" userId="b662edac-145c-4e25-ab9e-413eef080322" providerId="ADAL" clId="{E132E87F-78C8-4A66-AA7A-DC3C34BC529C}" dt="2022-10-10T10:52:02.992" v="37" actId="2696"/>
        <pc:sldMkLst>
          <pc:docMk/>
          <pc:sldMk cId="2679717432" sldId="711"/>
        </pc:sldMkLst>
      </pc:sldChg>
      <pc:sldChg chg="del">
        <pc:chgData name="Lei SUN (NP)" userId="b662edac-145c-4e25-ab9e-413eef080322" providerId="ADAL" clId="{E132E87F-78C8-4A66-AA7A-DC3C34BC529C}" dt="2022-10-10T10:52:02.996" v="38" actId="2696"/>
        <pc:sldMkLst>
          <pc:docMk/>
          <pc:sldMk cId="1453593315" sldId="712"/>
        </pc:sldMkLst>
      </pc:sldChg>
      <pc:sldChg chg="del">
        <pc:chgData name="Lei SUN (NP)" userId="b662edac-145c-4e25-ab9e-413eef080322" providerId="ADAL" clId="{E132E87F-78C8-4A66-AA7A-DC3C34BC529C}" dt="2022-10-10T10:52:03.001" v="39" actId="2696"/>
        <pc:sldMkLst>
          <pc:docMk/>
          <pc:sldMk cId="753428323" sldId="713"/>
        </pc:sldMkLst>
      </pc:sldChg>
      <pc:sldChg chg="del">
        <pc:chgData name="Lei SUN (NP)" userId="b662edac-145c-4e25-ab9e-413eef080322" providerId="ADAL" clId="{E132E87F-78C8-4A66-AA7A-DC3C34BC529C}" dt="2022-10-10T10:52:03.005" v="40" actId="2696"/>
        <pc:sldMkLst>
          <pc:docMk/>
          <pc:sldMk cId="958679425" sldId="714"/>
        </pc:sldMkLst>
      </pc:sldChg>
      <pc:sldChg chg="del">
        <pc:chgData name="Lei SUN (NP)" userId="b662edac-145c-4e25-ab9e-413eef080322" providerId="ADAL" clId="{E132E87F-78C8-4A66-AA7A-DC3C34BC529C}" dt="2022-10-10T10:52:03.011" v="41" actId="2696"/>
        <pc:sldMkLst>
          <pc:docMk/>
          <pc:sldMk cId="2920812816" sldId="715"/>
        </pc:sldMkLst>
      </pc:sldChg>
      <pc:sldChg chg="del">
        <pc:chgData name="Lei SUN (NP)" userId="b662edac-145c-4e25-ab9e-413eef080322" providerId="ADAL" clId="{E132E87F-78C8-4A66-AA7A-DC3C34BC529C}" dt="2022-10-10T10:52:03.015" v="42" actId="2696"/>
        <pc:sldMkLst>
          <pc:docMk/>
          <pc:sldMk cId="1706625952" sldId="716"/>
        </pc:sldMkLst>
      </pc:sldChg>
      <pc:sldChg chg="del">
        <pc:chgData name="Lei SUN (NP)" userId="b662edac-145c-4e25-ab9e-413eef080322" providerId="ADAL" clId="{E132E87F-78C8-4A66-AA7A-DC3C34BC529C}" dt="2022-10-10T10:52:03.027" v="45" actId="2696"/>
        <pc:sldMkLst>
          <pc:docMk/>
          <pc:sldMk cId="2715970581" sldId="723"/>
        </pc:sldMkLst>
      </pc:sldChg>
      <pc:sldChg chg="del">
        <pc:chgData name="Lei SUN (NP)" userId="b662edac-145c-4e25-ab9e-413eef080322" providerId="ADAL" clId="{E132E87F-78C8-4A66-AA7A-DC3C34BC529C}" dt="2022-10-10T10:52:03.034" v="47" actId="2696"/>
        <pc:sldMkLst>
          <pc:docMk/>
          <pc:sldMk cId="1485042268" sldId="724"/>
        </pc:sldMkLst>
      </pc:sldChg>
      <pc:sldChg chg="del">
        <pc:chgData name="Lei SUN (NP)" userId="b662edac-145c-4e25-ab9e-413eef080322" providerId="ADAL" clId="{E132E87F-78C8-4A66-AA7A-DC3C34BC529C}" dt="2022-10-10T10:52:03.038" v="48" actId="2696"/>
        <pc:sldMkLst>
          <pc:docMk/>
          <pc:sldMk cId="1705000579" sldId="725"/>
        </pc:sldMkLst>
      </pc:sldChg>
      <pc:sldChg chg="del">
        <pc:chgData name="Lei SUN (NP)" userId="b662edac-145c-4e25-ab9e-413eef080322" providerId="ADAL" clId="{E132E87F-78C8-4A66-AA7A-DC3C34BC529C}" dt="2022-10-10T10:52:03.044" v="49" actId="2696"/>
        <pc:sldMkLst>
          <pc:docMk/>
          <pc:sldMk cId="2119910764" sldId="726"/>
        </pc:sldMkLst>
      </pc:sldChg>
      <pc:sldChg chg="del">
        <pc:chgData name="Lei SUN (NP)" userId="b662edac-145c-4e25-ab9e-413eef080322" providerId="ADAL" clId="{E132E87F-78C8-4A66-AA7A-DC3C34BC529C}" dt="2022-10-10T10:52:03.048" v="50" actId="2696"/>
        <pc:sldMkLst>
          <pc:docMk/>
          <pc:sldMk cId="3266431994" sldId="727"/>
        </pc:sldMkLst>
      </pc:sldChg>
      <pc:sldChg chg="del">
        <pc:chgData name="Lei SUN (NP)" userId="b662edac-145c-4e25-ab9e-413eef080322" providerId="ADAL" clId="{E132E87F-78C8-4A66-AA7A-DC3C34BC529C}" dt="2022-10-10T10:52:03.056" v="52" actId="2696"/>
        <pc:sldMkLst>
          <pc:docMk/>
          <pc:sldMk cId="2921089037" sldId="728"/>
        </pc:sldMkLst>
      </pc:sldChg>
      <pc:sldChg chg="del">
        <pc:chgData name="Lei SUN (NP)" userId="b662edac-145c-4e25-ab9e-413eef080322" providerId="ADAL" clId="{E132E87F-78C8-4A66-AA7A-DC3C34BC529C}" dt="2022-10-10T10:52:03.061" v="53" actId="2696"/>
        <pc:sldMkLst>
          <pc:docMk/>
          <pc:sldMk cId="675157420" sldId="729"/>
        </pc:sldMkLst>
      </pc:sldChg>
      <pc:sldChg chg="del ord modTransition">
        <pc:chgData name="Lei SUN (NP)" userId="b662edac-145c-4e25-ab9e-413eef080322" providerId="ADAL" clId="{E132E87F-78C8-4A66-AA7A-DC3C34BC529C}" dt="2022-10-10T11:15:18.580" v="127" actId="2696"/>
        <pc:sldMkLst>
          <pc:docMk/>
          <pc:sldMk cId="2549310616" sldId="730"/>
        </pc:sldMkLst>
      </pc:sldChg>
      <pc:sldChg chg="del ord modTransition">
        <pc:chgData name="Lei SUN (NP)" userId="b662edac-145c-4e25-ab9e-413eef080322" providerId="ADAL" clId="{E132E87F-78C8-4A66-AA7A-DC3C34BC529C}" dt="2022-10-10T11:15:18.595" v="129" actId="2696"/>
        <pc:sldMkLst>
          <pc:docMk/>
          <pc:sldMk cId="1427591480" sldId="731"/>
        </pc:sldMkLst>
      </pc:sldChg>
      <pc:sldChg chg="del ord modTransition">
        <pc:chgData name="Lei SUN (NP)" userId="b662edac-145c-4e25-ab9e-413eef080322" providerId="ADAL" clId="{E132E87F-78C8-4A66-AA7A-DC3C34BC529C}" dt="2022-10-10T11:15:18.603" v="130" actId="2696"/>
        <pc:sldMkLst>
          <pc:docMk/>
          <pc:sldMk cId="2943762928" sldId="732"/>
        </pc:sldMkLst>
      </pc:sldChg>
      <pc:sldChg chg="del ord modTransition">
        <pc:chgData name="Lei SUN (NP)" userId="b662edac-145c-4e25-ab9e-413eef080322" providerId="ADAL" clId="{E132E87F-78C8-4A66-AA7A-DC3C34BC529C}" dt="2022-10-10T11:15:18.610" v="131" actId="2696"/>
        <pc:sldMkLst>
          <pc:docMk/>
          <pc:sldMk cId="1828898313" sldId="733"/>
        </pc:sldMkLst>
      </pc:sldChg>
      <pc:sldChg chg="del ord modTransition">
        <pc:chgData name="Lei SUN (NP)" userId="b662edac-145c-4e25-ab9e-413eef080322" providerId="ADAL" clId="{E132E87F-78C8-4A66-AA7A-DC3C34BC529C}" dt="2022-10-10T11:15:18.617" v="132" actId="2696"/>
        <pc:sldMkLst>
          <pc:docMk/>
          <pc:sldMk cId="1818161195" sldId="734"/>
        </pc:sldMkLst>
      </pc:sldChg>
      <pc:sldChg chg="del">
        <pc:chgData name="Lei SUN (NP)" userId="b662edac-145c-4e25-ab9e-413eef080322" providerId="ADAL" clId="{E132E87F-78C8-4A66-AA7A-DC3C34BC529C}" dt="2022-10-10T23:10:47.702" v="160" actId="2696"/>
        <pc:sldMkLst>
          <pc:docMk/>
          <pc:sldMk cId="2743373462" sldId="735"/>
        </pc:sldMkLst>
      </pc:sldChg>
      <pc:sldChg chg="del">
        <pc:chgData name="Lei SUN (NP)" userId="b662edac-145c-4e25-ab9e-413eef080322" providerId="ADAL" clId="{E132E87F-78C8-4A66-AA7A-DC3C34BC529C}" dt="2022-10-10T10:52:03.022" v="44" actId="2696"/>
        <pc:sldMkLst>
          <pc:docMk/>
          <pc:sldMk cId="1639991800" sldId="737"/>
        </pc:sldMkLst>
      </pc:sldChg>
      <pc:sldChg chg="del">
        <pc:chgData name="Lei SUN (NP)" userId="b662edac-145c-4e25-ab9e-413eef080322" providerId="ADAL" clId="{E132E87F-78C8-4A66-AA7A-DC3C34BC529C}" dt="2022-10-10T10:52:03.064" v="54" actId="2696"/>
        <pc:sldMkLst>
          <pc:docMk/>
          <pc:sldMk cId="39683428" sldId="738"/>
        </pc:sldMkLst>
      </pc:sldChg>
      <pc:sldChg chg="del">
        <pc:chgData name="Lei SUN (NP)" userId="b662edac-145c-4e25-ab9e-413eef080322" providerId="ADAL" clId="{E132E87F-78C8-4A66-AA7A-DC3C34BC529C}" dt="2022-10-10T10:52:03.067" v="55" actId="2696"/>
        <pc:sldMkLst>
          <pc:docMk/>
          <pc:sldMk cId="4109856086" sldId="739"/>
        </pc:sldMkLst>
      </pc:sldChg>
      <pc:sldChg chg="del">
        <pc:chgData name="Lei SUN (NP)" userId="b662edac-145c-4e25-ab9e-413eef080322" providerId="ADAL" clId="{E132E87F-78C8-4A66-AA7A-DC3C34BC529C}" dt="2022-10-10T10:52:03.128" v="56" actId="2696"/>
        <pc:sldMkLst>
          <pc:docMk/>
          <pc:sldMk cId="3037583785" sldId="740"/>
        </pc:sldMkLst>
      </pc:sldChg>
      <pc:sldChg chg="del">
        <pc:chgData name="Lei SUN (NP)" userId="b662edac-145c-4e25-ab9e-413eef080322" providerId="ADAL" clId="{E132E87F-78C8-4A66-AA7A-DC3C34BC529C}" dt="2022-10-10T10:52:03.142" v="57" actId="2696"/>
        <pc:sldMkLst>
          <pc:docMk/>
          <pc:sldMk cId="3527026475" sldId="741"/>
        </pc:sldMkLst>
      </pc:sldChg>
      <pc:sldChg chg="del">
        <pc:chgData name="Lei SUN (NP)" userId="b662edac-145c-4e25-ab9e-413eef080322" providerId="ADAL" clId="{E132E87F-78C8-4A66-AA7A-DC3C34BC529C}" dt="2022-10-10T10:52:03.018" v="43" actId="2696"/>
        <pc:sldMkLst>
          <pc:docMk/>
          <pc:sldMk cId="1251368140" sldId="744"/>
        </pc:sldMkLst>
      </pc:sldChg>
      <pc:sldChg chg="del">
        <pc:chgData name="Lei SUN (NP)" userId="b662edac-145c-4e25-ab9e-413eef080322" providerId="ADAL" clId="{E132E87F-78C8-4A66-AA7A-DC3C34BC529C}" dt="2022-10-10T10:52:03.150" v="60" actId="2696"/>
        <pc:sldMkLst>
          <pc:docMk/>
          <pc:sldMk cId="3098817188" sldId="745"/>
        </pc:sldMkLst>
      </pc:sldChg>
      <pc:sldChg chg="del">
        <pc:chgData name="Lei SUN (NP)" userId="b662edac-145c-4e25-ab9e-413eef080322" providerId="ADAL" clId="{E132E87F-78C8-4A66-AA7A-DC3C34BC529C}" dt="2022-10-10T10:52:03.152" v="61" actId="2696"/>
        <pc:sldMkLst>
          <pc:docMk/>
          <pc:sldMk cId="2274613199" sldId="746"/>
        </pc:sldMkLst>
      </pc:sldChg>
      <pc:sldChg chg="del">
        <pc:chgData name="Lei SUN (NP)" userId="b662edac-145c-4e25-ab9e-413eef080322" providerId="ADAL" clId="{E132E87F-78C8-4A66-AA7A-DC3C34BC529C}" dt="2022-10-10T10:52:03.154" v="62" actId="2696"/>
        <pc:sldMkLst>
          <pc:docMk/>
          <pc:sldMk cId="3091878182" sldId="747"/>
        </pc:sldMkLst>
      </pc:sldChg>
      <pc:sldChg chg="del">
        <pc:chgData name="Lei SUN (NP)" userId="b662edac-145c-4e25-ab9e-413eef080322" providerId="ADAL" clId="{E132E87F-78C8-4A66-AA7A-DC3C34BC529C}" dt="2022-10-10T10:52:03.157" v="63" actId="2696"/>
        <pc:sldMkLst>
          <pc:docMk/>
          <pc:sldMk cId="4291185893" sldId="748"/>
        </pc:sldMkLst>
      </pc:sldChg>
      <pc:sldChg chg="del">
        <pc:chgData name="Lei SUN (NP)" userId="b662edac-145c-4e25-ab9e-413eef080322" providerId="ADAL" clId="{E132E87F-78C8-4A66-AA7A-DC3C34BC529C}" dt="2022-10-10T10:52:02.987" v="36" actId="2696"/>
        <pc:sldMkLst>
          <pc:docMk/>
          <pc:sldMk cId="4123775909" sldId="749"/>
        </pc:sldMkLst>
      </pc:sldChg>
      <pc:sldChg chg="del">
        <pc:chgData name="Lei SUN (NP)" userId="b662edac-145c-4e25-ab9e-413eef080322" providerId="ADAL" clId="{E132E87F-78C8-4A66-AA7A-DC3C34BC529C}" dt="2022-10-10T10:52:03.145" v="58" actId="2696"/>
        <pc:sldMkLst>
          <pc:docMk/>
          <pc:sldMk cId="4182878962" sldId="750"/>
        </pc:sldMkLst>
      </pc:sldChg>
      <pc:sldChg chg="del">
        <pc:chgData name="Lei SUN (NP)" userId="b662edac-145c-4e25-ab9e-413eef080322" providerId="ADAL" clId="{E132E87F-78C8-4A66-AA7A-DC3C34BC529C}" dt="2022-10-10T10:52:03.147" v="59" actId="2696"/>
        <pc:sldMkLst>
          <pc:docMk/>
          <pc:sldMk cId="3909679401" sldId="751"/>
        </pc:sldMkLst>
      </pc:sldChg>
      <pc:sldChg chg="modSp add del">
        <pc:chgData name="Lei SUN (NP)" userId="b662edac-145c-4e25-ab9e-413eef080322" providerId="ADAL" clId="{E132E87F-78C8-4A66-AA7A-DC3C34BC529C}" dt="2022-10-10T10:47:15.135" v="32"/>
        <pc:sldMkLst>
          <pc:docMk/>
          <pc:sldMk cId="2080431675" sldId="752"/>
        </pc:sldMkLst>
        <pc:spChg chg="mod">
          <ac:chgData name="Lei SUN (NP)" userId="b662edac-145c-4e25-ab9e-413eef080322" providerId="ADAL" clId="{E132E87F-78C8-4A66-AA7A-DC3C34BC529C}" dt="2022-10-10T10:47:15.032" v="31"/>
          <ac:spMkLst>
            <pc:docMk/>
            <pc:sldMk cId="2080431675" sldId="752"/>
            <ac:spMk id="3" creationId="{85BD7457-B54C-4C7F-A290-E336FA3960B9}"/>
          </ac:spMkLst>
        </pc:spChg>
      </pc:sldChg>
      <pc:sldChg chg="modSp add del">
        <pc:chgData name="Lei SUN (NP)" userId="b662edac-145c-4e25-ab9e-413eef080322" providerId="ADAL" clId="{E132E87F-78C8-4A66-AA7A-DC3C34BC529C}" dt="2022-10-10T10:47:15.135" v="32"/>
        <pc:sldMkLst>
          <pc:docMk/>
          <pc:sldMk cId="1362097555" sldId="753"/>
        </pc:sldMkLst>
        <pc:spChg chg="mod">
          <ac:chgData name="Lei SUN (NP)" userId="b662edac-145c-4e25-ab9e-413eef080322" providerId="ADAL" clId="{E132E87F-78C8-4A66-AA7A-DC3C34BC529C}" dt="2022-10-10T10:47:15.032" v="31"/>
          <ac:spMkLst>
            <pc:docMk/>
            <pc:sldMk cId="1362097555" sldId="753"/>
            <ac:spMk id="3" creationId="{85BD7457-B54C-4C7F-A290-E336FA3960B9}"/>
          </ac:spMkLst>
        </pc:spChg>
      </pc:sldChg>
      <pc:sldChg chg="addSp delSp modSp add">
        <pc:chgData name="Lei SUN (NP)" userId="b662edac-145c-4e25-ab9e-413eef080322" providerId="ADAL" clId="{E132E87F-78C8-4A66-AA7A-DC3C34BC529C}" dt="2022-10-10T10:53:57.596" v="114" actId="20577"/>
        <pc:sldMkLst>
          <pc:docMk/>
          <pc:sldMk cId="3755399158" sldId="754"/>
        </pc:sldMkLst>
        <pc:spChg chg="del">
          <ac:chgData name="Lei SUN (NP)" userId="b662edac-145c-4e25-ab9e-413eef080322" providerId="ADAL" clId="{E132E87F-78C8-4A66-AA7A-DC3C34BC529C}" dt="2022-10-10T10:53:27.987" v="109"/>
          <ac:spMkLst>
            <pc:docMk/>
            <pc:sldMk cId="3755399158" sldId="754"/>
            <ac:spMk id="2" creationId="{CB61F13B-8055-4BD4-AA54-668E2E5D9F0A}"/>
          </ac:spMkLst>
        </pc:spChg>
        <pc:spChg chg="add mod">
          <ac:chgData name="Lei SUN (NP)" userId="b662edac-145c-4e25-ab9e-413eef080322" providerId="ADAL" clId="{E132E87F-78C8-4A66-AA7A-DC3C34BC529C}" dt="2022-10-10T10:53:57.596" v="114" actId="20577"/>
          <ac:spMkLst>
            <pc:docMk/>
            <pc:sldMk cId="3755399158" sldId="754"/>
            <ac:spMk id="5" creationId="{B613013C-7766-4053-A166-9BC2381C6DF6}"/>
          </ac:spMkLst>
        </pc:spChg>
        <pc:spChg chg="add mod">
          <ac:chgData name="Lei SUN (NP)" userId="b662edac-145c-4e25-ab9e-413eef080322" providerId="ADAL" clId="{E132E87F-78C8-4A66-AA7A-DC3C34BC529C}" dt="2022-10-10T10:53:48.046" v="112" actId="15"/>
          <ac:spMkLst>
            <pc:docMk/>
            <pc:sldMk cId="3755399158" sldId="754"/>
            <ac:spMk id="6" creationId="{EC13D485-7F4F-4A54-B7B3-EAF424ADA68C}"/>
          </ac:spMkLst>
        </pc:spChg>
      </pc:sldChg>
      <pc:sldChg chg="add">
        <pc:chgData name="Lei SUN (NP)" userId="b662edac-145c-4e25-ab9e-413eef080322" providerId="ADAL" clId="{E132E87F-78C8-4A66-AA7A-DC3C34BC529C}" dt="2022-10-10T11:19:25.071" v="135"/>
        <pc:sldMkLst>
          <pc:docMk/>
          <pc:sldMk cId="2873142216" sldId="755"/>
        </pc:sldMkLst>
      </pc:sldChg>
      <pc:sldChg chg="add">
        <pc:chgData name="Lei SUN (NP)" userId="b662edac-145c-4e25-ab9e-413eef080322" providerId="ADAL" clId="{E132E87F-78C8-4A66-AA7A-DC3C34BC529C}" dt="2022-10-10T11:19:25.071" v="135"/>
        <pc:sldMkLst>
          <pc:docMk/>
          <pc:sldMk cId="92676181" sldId="756"/>
        </pc:sldMkLst>
      </pc:sldChg>
      <pc:sldChg chg="add">
        <pc:chgData name="Lei SUN (NP)" userId="b662edac-145c-4e25-ab9e-413eef080322" providerId="ADAL" clId="{E132E87F-78C8-4A66-AA7A-DC3C34BC529C}" dt="2022-10-10T23:10:45.556" v="159"/>
        <pc:sldMkLst>
          <pc:docMk/>
          <pc:sldMk cId="2325179730" sldId="757"/>
        </pc:sldMkLst>
      </pc:sldChg>
      <pc:sldChg chg="add del">
        <pc:chgData name="Lei SUN (NP)" userId="b662edac-145c-4e25-ab9e-413eef080322" providerId="ADAL" clId="{E132E87F-78C8-4A66-AA7A-DC3C34BC529C}" dt="2022-10-10T23:10:45.542" v="158"/>
        <pc:sldMkLst>
          <pc:docMk/>
          <pc:sldMk cId="3236112937" sldId="757"/>
        </pc:sldMkLst>
      </pc:sldChg>
      <pc:sldMasterChg chg="addSp modSp">
        <pc:chgData name="Lei SUN (NP)" userId="b662edac-145c-4e25-ab9e-413eef080322" providerId="ADAL" clId="{E132E87F-78C8-4A66-AA7A-DC3C34BC529C}" dt="2022-10-10T10:52:24.530" v="104"/>
        <pc:sldMasterMkLst>
          <pc:docMk/>
          <pc:sldMasterMk cId="279327474" sldId="2147484137"/>
        </pc:sldMasterMkLst>
        <pc:spChg chg="add mod ord">
          <ac:chgData name="Lei SUN (NP)" userId="b662edac-145c-4e25-ab9e-413eef080322" providerId="ADAL" clId="{E132E87F-78C8-4A66-AA7A-DC3C34BC529C}" dt="2022-10-10T10:52:24.530" v="104"/>
          <ac:spMkLst>
            <pc:docMk/>
            <pc:sldMasterMk cId="279327474" sldId="2147484137"/>
            <ac:spMk id="4" creationId="{D57F9719-1BF8-4665-88F7-1673268B8963}"/>
          </ac:spMkLst>
        </pc:spChg>
      </pc:sldMasterChg>
    </pc:docChg>
  </pc:docChgLst>
  <pc:docChgLst>
    <pc:chgData name="Lei SUN (NP)" userId="b662edac-145c-4e25-ab9e-413eef080322" providerId="ADAL" clId="{EE4D080B-AE97-4C35-BBC1-FE2AF7F4034D}"/>
  </pc:docChgLst>
  <pc:docChgLst>
    <pc:chgData name="Lei SUN (NP)" userId="b662edac-145c-4e25-ab9e-413eef080322" providerId="ADAL" clId="{4F83A2D3-34CB-4DDB-824C-F0458B3D6C09}"/>
  </pc:docChgLst>
  <pc:docChgLst>
    <pc:chgData name="Lei SUN (NP)" userId="b662edac-145c-4e25-ab9e-413eef080322" providerId="ADAL" clId="{82FC42AA-CFF8-4DAD-BBBF-6B3DD4A117A9}"/>
  </pc:docChgLst>
  <pc:docChgLst>
    <pc:chgData name="Lei SUN (NP)" userId="b662edac-145c-4e25-ab9e-413eef080322" providerId="ADAL" clId="{2C11943A-930B-47D7-BFCD-4606645D1FF0}"/>
  </pc:docChgLst>
  <pc:docChgLst>
    <pc:chgData name="Lei SUN (NP)" userId="b662edac-145c-4e25-ab9e-413eef080322" providerId="ADAL" clId="{A4D99E6D-43F3-44BE-9921-6FB623BA44BA}"/>
  </pc:docChgLst>
  <pc:docChgLst>
    <pc:chgData name="Lei SUN (NP)" userId="b662edac-145c-4e25-ab9e-413eef080322" providerId="ADAL" clId="{EE1381BE-B9D8-43ED-A9D4-18B7B2205832}"/>
  </pc:docChgLst>
  <pc:docChgLst>
    <pc:chgData name="Lei SUN (NP)" userId="b662edac-145c-4e25-ab9e-413eef080322" providerId="ADAL" clId="{598238A6-90FF-414A-9C7D-4560F598E6CD}"/>
  </pc:docChgLst>
  <pc:docChgLst>
    <pc:chgData name="Lei SUN (NP)" userId="b662edac-145c-4e25-ab9e-413eef080322" providerId="ADAL" clId="{1348F35D-A1E9-477B-A573-144FB1E4598D}"/>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2C94AB-53D7-4289-B851-25155DA48A2A}"/>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425BE57-A035-47C9-ABDB-3243935BD922}"/>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9202C986-5E9D-43D5-AF83-47632AEECA6B}" type="datetime1">
              <a:rPr lang="en-US" smtClean="0"/>
              <a:t>11/23/2022</a:t>
            </a:fld>
            <a:endParaRPr lang="en-US"/>
          </a:p>
        </p:txBody>
      </p:sp>
      <p:sp>
        <p:nvSpPr>
          <p:cNvPr id="4" name="Footer Placeholder 3">
            <a:extLst>
              <a:ext uri="{FF2B5EF4-FFF2-40B4-BE49-F238E27FC236}">
                <a16:creationId xmlns:a16="http://schemas.microsoft.com/office/drawing/2014/main" id="{644E3C61-8E73-4829-AFA3-E1CD423FE594}"/>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F8C8491-4E13-4048-AEB6-0A6A5F00283D}"/>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D4BD9EF9-554B-44B1-8A29-597675DF211E}" type="slidenum">
              <a:rPr lang="en-US" smtClean="0"/>
              <a:t>‹#›</a:t>
            </a:fld>
            <a:endParaRPr lang="en-US"/>
          </a:p>
        </p:txBody>
      </p:sp>
    </p:spTree>
    <p:extLst>
      <p:ext uri="{BB962C8B-B14F-4D97-AF65-F5344CB8AC3E}">
        <p14:creationId xmlns:p14="http://schemas.microsoft.com/office/powerpoint/2010/main" val="289018124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defRPr sz="1200"/>
            </a:lvl1pPr>
          </a:lstStyle>
          <a:p>
            <a:pPr>
              <a:defRPr/>
            </a:pPr>
            <a:endParaRPr lang="en-US" altLang="en-US"/>
          </a:p>
        </p:txBody>
      </p:sp>
      <p:sp>
        <p:nvSpPr>
          <p:cNvPr id="87043" name="Rectangle 3"/>
          <p:cNvSpPr>
            <a:spLocks noGrp="1" noChangeArrowheads="1"/>
          </p:cNvSpPr>
          <p:nvPr>
            <p:ph type="dt" idx="1"/>
          </p:nvPr>
        </p:nvSpPr>
        <p:spPr bwMode="auto">
          <a:xfrm>
            <a:off x="397256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defRPr sz="1200"/>
            </a:lvl1pPr>
          </a:lstStyle>
          <a:p>
            <a:pPr>
              <a:defRPr/>
            </a:pPr>
            <a:fld id="{AAA3DA7F-6BA6-424D-84C2-FB44B62699B6}" type="datetime1">
              <a:rPr lang="en-US" altLang="en-US" smtClean="0"/>
              <a:t>11/23/2022</a:t>
            </a:fld>
            <a:endParaRPr lang="en-US" altLang="en-US"/>
          </a:p>
        </p:txBody>
      </p:sp>
      <p:sp>
        <p:nvSpPr>
          <p:cNvPr id="53252"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5" name="Rectangle 5"/>
          <p:cNvSpPr>
            <a:spLocks noGrp="1" noChangeArrowheads="1"/>
          </p:cNvSpPr>
          <p:nvPr>
            <p:ph type="body" sz="quarter" idx="3"/>
          </p:nvPr>
        </p:nvSpPr>
        <p:spPr bwMode="auto">
          <a:xfrm>
            <a:off x="934720" y="4415790"/>
            <a:ext cx="5140960" cy="418338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87046" name="Rectangle 6"/>
          <p:cNvSpPr>
            <a:spLocks noGrp="1" noChangeArrowheads="1"/>
          </p:cNvSpPr>
          <p:nvPr>
            <p:ph type="ftr" sz="quarter" idx="4"/>
          </p:nvPr>
        </p:nvSpPr>
        <p:spPr bwMode="auto">
          <a:xfrm>
            <a:off x="0" y="8831580"/>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defRPr sz="1200"/>
            </a:lvl1pPr>
          </a:lstStyle>
          <a:p>
            <a:pPr>
              <a:defRPr/>
            </a:pPr>
            <a:endParaRPr lang="en-US" altLang="en-US"/>
          </a:p>
        </p:txBody>
      </p:sp>
      <p:sp>
        <p:nvSpPr>
          <p:cNvPr id="87047" name="Rectangle 7"/>
          <p:cNvSpPr>
            <a:spLocks noGrp="1" noChangeArrowheads="1"/>
          </p:cNvSpPr>
          <p:nvPr>
            <p:ph type="sldNum" sz="quarter" idx="5"/>
          </p:nvPr>
        </p:nvSpPr>
        <p:spPr bwMode="auto">
          <a:xfrm>
            <a:off x="3972560" y="8831580"/>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a:lvl1pPr>
          </a:lstStyle>
          <a:p>
            <a:pPr>
              <a:defRPr/>
            </a:pPr>
            <a:fld id="{FC95DC7E-3CB7-4DAC-86F1-9D13DAA2944F}" type="slidenum">
              <a:rPr lang="en-US" altLang="en-US"/>
              <a:pPr>
                <a:defRPr/>
              </a:pPr>
              <a:t>‹#›</a:t>
            </a:fld>
            <a:endParaRPr lang="en-US" altLang="en-US"/>
          </a:p>
        </p:txBody>
      </p:sp>
    </p:spTree>
    <p:extLst>
      <p:ext uri="{BB962C8B-B14F-4D97-AF65-F5344CB8AC3E}">
        <p14:creationId xmlns:p14="http://schemas.microsoft.com/office/powerpoint/2010/main" val="29784196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ws.amazon.com/cloudwatch"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ws.amazon.com/cloudtrai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This section covers the importance of logging and monitoring.</a:t>
            </a:r>
          </a:p>
        </p:txBody>
      </p:sp>
    </p:spTree>
    <p:extLst>
      <p:ext uri="{BB962C8B-B14F-4D97-AF65-F5344CB8AC3E}">
        <p14:creationId xmlns:p14="http://schemas.microsoft.com/office/powerpoint/2010/main" val="1455943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Amazon CloudWatch is a monitoring and observability service built for DevOps engineers, developers, site reliability engineers (SREs), IT managers, and product owners. CloudWatch collects monitoring and operational data as logs, metrics, and events. This information gives you a unified view of your AWS resources, applications, and services that run on AWS and on-premises servers. You can use CloudWatch to detect anomalous behavior in your environments, set alarms, visualize logs and metrics side by side, take automated actions, troubleshoot issues, and discover insights to keep your applications running smoothly. With CloudWatch, you can collect, access, and correlate information from all your AWS resources, applications, and services running on AWS and on premises. This capability helps you break down data silos to gain system-wide visibility and quickly resolve issues.</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You can use CloudWatch Events to deliver a near-real-time stream of system events that describe changes in AWS resources. CloudWatch Events becomes aware of operational changes as they occur and responds to them. CloudWatch Events takes corrective action as necessary by sending messages to respond to the environment, activating functions, making changes, and capturing state information. CloudWatch Events is currently being replaced by Amazon EventBridge.</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With CloudWatch Logs, you can monitor, store, and access your log files from EC2 instances, CloudTrail, Amazon Route 53, and other sources. You can centralize the logs from all of your systems, applications, and AWS services in a single, highly scalable service. You can then easily view the logs, search them for specific error codes or patterns, filter them based on specific fields, or archive them securely for future analysis. With CloudWatch Logs, you can see all of your logs, regardless of their source, as a single and consistent flow of events ordered by time. You can query the logs and sort them based on other dimensions, group them by specific fields, create custom computations with a powerful query language, and visualize log data in dashboards.</a:t>
            </a:r>
          </a:p>
          <a:p>
            <a:endParaRPr lang="en-US" dirty="0">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For more information, see Amazon CloudWatch at </a:t>
            </a:r>
            <a:r>
              <a:rPr lang="en-US" dirty="0">
                <a:solidFill>
                  <a:srgbClr val="000000"/>
                </a:solidFill>
                <a:latin typeface="Calibri" panose="020F0502020204030204" pitchFamily="34" charset="0"/>
                <a:hlinkClick r:id="rId3"/>
              </a:rPr>
              <a:t>https://aws.amazon.com/cloudwatch</a:t>
            </a:r>
            <a:r>
              <a:rPr lang="en-US" dirty="0">
                <a:solidFill>
                  <a:srgbClr val="000000"/>
                </a:solidFill>
                <a:latin typeface="Calibri" panose="020F0502020204030204" pitchFamily="34" charset="0"/>
              </a:rPr>
              <a:t>.</a:t>
            </a:r>
          </a:p>
        </p:txBody>
      </p:sp>
    </p:spTree>
    <p:extLst>
      <p:ext uri="{BB962C8B-B14F-4D97-AF65-F5344CB8AC3E}">
        <p14:creationId xmlns:p14="http://schemas.microsoft.com/office/powerpoint/2010/main" val="750685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The AWS CloudTrail service provides the ability to continuously monitor and log the activity of users, groups, and roles within your AWS environment. These log files are useful for compliance auditing, security analysis, and troubleshooting. Assume that an EC2 instance was deleted without permission. CloudTrail could provide a log that gives you the identity of the user, group, or role that performed the unauthorized action.</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Amazon CloudWatch provides the ability to continuously monitor the performance of your AWS resources and applications. CloudWatch can help detect and notify you of anomalous service behavior, such as an EC2 instance deletion. Whether coupled with CloudTrail or on its own, CloudWatch provides you with increased oversight of your AWS environment.</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When used together, you can create custom CloudWatch alarms and notifications for specific CloudTrail events. This helps you to respond quickly to key operational issues.</a:t>
            </a:r>
          </a:p>
        </p:txBody>
      </p:sp>
    </p:spTree>
    <p:extLst>
      <p:ext uri="{BB962C8B-B14F-4D97-AF65-F5344CB8AC3E}">
        <p14:creationId xmlns:p14="http://schemas.microsoft.com/office/powerpoint/2010/main" val="3132430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Key takeaways from this section of the module include the following:</a:t>
            </a:r>
          </a:p>
          <a:p>
            <a:pPr marL="171450" indent="-171450">
              <a:buFont typeface="Arial" panose="020B0604020202020204" pitchFamily="34" charset="0"/>
              <a:buChar char="•"/>
            </a:pPr>
            <a:r>
              <a:rPr lang="en-US" dirty="0">
                <a:solidFill>
                  <a:srgbClr val="000000"/>
                </a:solidFill>
                <a:latin typeface="Calibri" panose="020F0502020204030204" pitchFamily="34" charset="0"/>
              </a:rPr>
              <a:t>CloudWatch provides a unified view of the operational health of your AWS resources, applications, and services.</a:t>
            </a:r>
          </a:p>
          <a:p>
            <a:pPr marL="171450" indent="-171450">
              <a:buFont typeface="Arial" panose="020B0604020202020204" pitchFamily="34" charset="0"/>
              <a:buChar char="•"/>
            </a:pPr>
            <a:r>
              <a:rPr lang="en-US" dirty="0">
                <a:solidFill>
                  <a:srgbClr val="000000"/>
                </a:solidFill>
                <a:latin typeface="Calibri" panose="020F0502020204030204" pitchFamily="34" charset="0"/>
              </a:rPr>
              <a:t>CloudWatch collects monitoring and operational data as logs, metrics, and events.</a:t>
            </a:r>
          </a:p>
          <a:p>
            <a:pPr marL="171450" indent="-171450">
              <a:buFont typeface="Arial" panose="020B0604020202020204" pitchFamily="34" charset="0"/>
              <a:buChar char="•"/>
            </a:pPr>
            <a:r>
              <a:rPr lang="en-US" dirty="0">
                <a:solidFill>
                  <a:srgbClr val="000000"/>
                </a:solidFill>
                <a:latin typeface="Calibri" panose="020F0502020204030204" pitchFamily="34" charset="0"/>
              </a:rPr>
              <a:t>CloudTrail monitors actions, and CloudWatch monitors performance.</a:t>
            </a:r>
          </a:p>
          <a:p>
            <a:pPr marL="171450" marR="0" lvl="0" indent="-171450" defTabSz="914400" rtl="0" eaLnBrk="1" fontAlgn="auto" latinLnBrk="0" hangingPunct="1">
              <a:buClrTx/>
              <a:buSzTx/>
              <a:buFont typeface="Arial" panose="020B0604020202020204" pitchFamily="34" charset="0"/>
              <a:buChar char="•"/>
              <a:tabLst/>
              <a:defRPr/>
            </a:pPr>
            <a:r>
              <a:rPr lang="en-US" dirty="0">
                <a:solidFill>
                  <a:srgbClr val="000000"/>
                </a:solidFill>
                <a:latin typeface="Calibri" panose="020F0502020204030204" pitchFamily="34" charset="0"/>
              </a:rPr>
              <a:t>Create custom dashboards, alarms, and notifications for key metrics.</a:t>
            </a:r>
          </a:p>
        </p:txBody>
      </p:sp>
    </p:spTree>
    <p:extLst>
      <p:ext uri="{BB962C8B-B14F-4D97-AF65-F5344CB8AC3E}">
        <p14:creationId xmlns:p14="http://schemas.microsoft.com/office/powerpoint/2010/main" val="99888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This section describes best practices for logging and monitoring.</a:t>
            </a:r>
          </a:p>
        </p:txBody>
      </p:sp>
    </p:spTree>
    <p:extLst>
      <p:ext uri="{BB962C8B-B14F-4D97-AF65-F5344CB8AC3E}">
        <p14:creationId xmlns:p14="http://schemas.microsoft.com/office/powerpoint/2010/main" val="2561742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indent="0" defTabSz="914400" rtl="0" eaLnBrk="1" fontAlgn="auto" latinLnBrk="0" hangingPunct="1">
              <a:buClrTx/>
              <a:buSzTx/>
              <a:buFontTx/>
              <a:buNone/>
              <a:tabLst/>
              <a:defRPr/>
            </a:pPr>
            <a:r>
              <a:rPr lang="en-US" dirty="0">
                <a:solidFill>
                  <a:srgbClr val="000000"/>
                </a:solidFill>
                <a:latin typeface="Calibri" panose="020F0502020204030204" pitchFamily="34" charset="0"/>
              </a:rPr>
              <a:t>The first step to use the logging and monitoring capabilities that AWS provides is to define your requirements. Identify the resources, applications, and services that you want to maintain logs for. Logging and monitoring requirements can vary widely, so you must determine what the organizational, legal, and compliance requirements for your workloads are. Then, evaluate and identify the resources that AWS has available to assist.</a:t>
            </a:r>
          </a:p>
          <a:p>
            <a:pPr marL="0" marR="0" indent="0" defTabSz="914400" rtl="0" eaLnBrk="1" fontAlgn="auto" latinLnBrk="0" hangingPunct="1">
              <a:buClrTx/>
              <a:buSzTx/>
              <a:buFontTx/>
              <a:buNone/>
              <a:tabLst/>
              <a:defRPr/>
            </a:pPr>
            <a:endParaRPr lang="en-US" dirty="0">
              <a:solidFill>
                <a:srgbClr val="000000"/>
              </a:solidFill>
              <a:latin typeface="Calibri" panose="020F0502020204030204" pitchFamily="34" charset="0"/>
            </a:endParaRPr>
          </a:p>
          <a:p>
            <a:pPr marL="0" marR="0" indent="0" defTabSz="914400" rtl="0" eaLnBrk="1" fontAlgn="auto" latinLnBrk="0" hangingPunct="1">
              <a:buClrTx/>
              <a:buSzTx/>
              <a:buFontTx/>
              <a:buNone/>
              <a:tabLst/>
              <a:defRPr/>
            </a:pPr>
            <a:r>
              <a:rPr lang="en-US" dirty="0">
                <a:solidFill>
                  <a:srgbClr val="000000"/>
                </a:solidFill>
                <a:latin typeface="Calibri" panose="020F0502020204030204" pitchFamily="34" charset="0"/>
              </a:rPr>
              <a:t>When you collect metrics and define baselines, you can gain insights to potential security threats. Define who should receive alerts and what they should do with the alerts that they receive. Configure logging throughout the workload, including application logs, AWS services logs, and resource logs.</a:t>
            </a:r>
          </a:p>
          <a:p>
            <a:pPr marL="0" marR="0" indent="0" defTabSz="914400" rtl="0" eaLnBrk="1" fontAlgn="auto" latinLnBrk="0" hangingPunct="1">
              <a:buClrTx/>
              <a:buSzTx/>
              <a:buFontTx/>
              <a:buNone/>
              <a:tabLst/>
              <a:defRPr/>
            </a:pPr>
            <a:endParaRPr lang="en-US" dirty="0">
              <a:solidFill>
                <a:srgbClr val="000000"/>
              </a:solidFill>
              <a:latin typeface="Calibri" panose="020F0502020204030204" pitchFamily="34" charset="0"/>
            </a:endParaRPr>
          </a:p>
          <a:p>
            <a:pPr marL="0" marR="0" indent="0" defTabSz="914400" rtl="0" eaLnBrk="1" fontAlgn="auto" latinLnBrk="0" hangingPunct="1">
              <a:buClrTx/>
              <a:buSzTx/>
              <a:buFontTx/>
              <a:buNone/>
              <a:tabLst/>
              <a:defRPr/>
            </a:pPr>
            <a:r>
              <a:rPr lang="en-US" dirty="0">
                <a:solidFill>
                  <a:srgbClr val="000000"/>
                </a:solidFill>
                <a:latin typeface="Calibri" panose="020F0502020204030204" pitchFamily="34" charset="0"/>
              </a:rPr>
              <a:t>Collect your logs centrally. Use automation from services such as CloudWatch to analyze logs </a:t>
            </a:r>
            <a:r>
              <a:rPr lang="en-US" b="0" i="0" kern="1200" dirty="0">
                <a:solidFill>
                  <a:srgbClr val="000000"/>
                </a:solidFill>
                <a:effectLst/>
                <a:latin typeface="Calibri" panose="020F0502020204030204" pitchFamily="34" charset="0"/>
                <a:ea typeface="+mn-ea"/>
                <a:cs typeface="+mn-cs"/>
              </a:rPr>
              <a:t>to detect any anomalies or indicators of malicious activity or compromise.</a:t>
            </a:r>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430115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Incident response is a set of information security policies and procedures that you can use to identify, contain, and eliminate cyberattacks.</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The goal of incident response is to enable an organization to quickly detect and halt attacks, which helps to minimize damage and prevent future attacks of the same type.</a:t>
            </a:r>
          </a:p>
        </p:txBody>
      </p:sp>
    </p:spTree>
    <p:extLst>
      <p:ext uri="{BB962C8B-B14F-4D97-AF65-F5344CB8AC3E}">
        <p14:creationId xmlns:p14="http://schemas.microsoft.com/office/powerpoint/2010/main" val="493722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How would an enterprise know if abuse was taking place? How would they differentiate between abnormal events that need their attention, and incidents that need immediate analysis and remediation?</a:t>
            </a:r>
          </a:p>
          <a:p>
            <a:br>
              <a:rPr lang="en-US" dirty="0">
                <a:solidFill>
                  <a:srgbClr val="000000"/>
                </a:solidFill>
                <a:latin typeface="Calibri" panose="020F0502020204030204" pitchFamily="34" charset="0"/>
              </a:rPr>
            </a:br>
            <a:r>
              <a:rPr lang="en-US" b="1" dirty="0">
                <a:solidFill>
                  <a:srgbClr val="000000"/>
                </a:solidFill>
                <a:latin typeface="Calibri" panose="020F0502020204030204" pitchFamily="34" charset="0"/>
              </a:rPr>
              <a:t>Not all events are incidents in need of immediate remedy. </a:t>
            </a:r>
            <a:r>
              <a:rPr lang="en-US" b="0" dirty="0">
                <a:solidFill>
                  <a:srgbClr val="000000"/>
                </a:solidFill>
                <a:latin typeface="Calibri" panose="020F0502020204030204" pitchFamily="34" charset="0"/>
              </a:rPr>
              <a:t>Let’s take a look at a few examples of such events:</a:t>
            </a:r>
            <a:endParaRPr lang="en-US" b="1" dirty="0">
              <a:solidFill>
                <a:srgbClr val="000000"/>
              </a:solidFill>
              <a:latin typeface="Calibri" panose="020F0502020204030204" pitchFamily="34" charset="0"/>
            </a:endParaRPr>
          </a:p>
          <a:p>
            <a:pPr marL="171450" marR="0" lvl="0" indent="-171450" defTabSz="914400" rtl="0" eaLnBrk="1" fontAlgn="auto" latinLnBrk="0" hangingPunct="1">
              <a:buClrTx/>
              <a:buSzTx/>
              <a:buFont typeface="Arial" panose="020B0604020202020204" pitchFamily="34" charset="0"/>
              <a:buChar char="•"/>
              <a:tabLst/>
              <a:defRPr/>
            </a:pPr>
            <a:r>
              <a:rPr lang="en-US" dirty="0">
                <a:solidFill>
                  <a:srgbClr val="000000"/>
                </a:solidFill>
                <a:latin typeface="Calibri" panose="020F0502020204030204" pitchFamily="34" charset="0"/>
              </a:rPr>
              <a:t>Logging in from a remote location: An employee might be traveling or using an approved virtual private network (VPN).</a:t>
            </a:r>
          </a:p>
          <a:p>
            <a:pPr marL="171450" marR="0" lvl="0" indent="-171450" defTabSz="914400" rtl="0" eaLnBrk="1" fontAlgn="auto" latinLnBrk="0" hangingPunct="1">
              <a:buClrTx/>
              <a:buSzTx/>
              <a:buFont typeface="Arial" panose="020B0604020202020204" pitchFamily="34" charset="0"/>
              <a:buChar char="•"/>
              <a:tabLst/>
              <a:defRPr/>
            </a:pPr>
            <a:r>
              <a:rPr lang="en-US" dirty="0">
                <a:solidFill>
                  <a:srgbClr val="000000"/>
                </a:solidFill>
                <a:latin typeface="Calibri" panose="020F0502020204030204" pitchFamily="34" charset="0"/>
              </a:rPr>
              <a:t>Failing hard drive that is still fully operational: Knowing this information allows an enterprise to timely schedule a cycling of the drives without panicking and hot swapping when it's too late and has already failed. </a:t>
            </a:r>
            <a:r>
              <a:rPr lang="en-US" kern="1200" dirty="0">
                <a:solidFill>
                  <a:srgbClr val="000000"/>
                </a:solidFill>
                <a:effectLst/>
                <a:latin typeface="Calibri" panose="020F0502020204030204" pitchFamily="34" charset="0"/>
                <a:ea typeface="+mn-ea"/>
                <a:cs typeface="+mn-cs"/>
              </a:rPr>
              <a:t>Hot swapping is the act of removing components from or plugging them into a computer system while the power remains switched on.</a:t>
            </a:r>
            <a:endParaRPr lang="en-US" dirty="0">
              <a:solidFill>
                <a:srgbClr val="000000"/>
              </a:solidFill>
              <a:latin typeface="Calibri" panose="020F0502020204030204" pitchFamily="34" charset="0"/>
            </a:endParaRPr>
          </a:p>
          <a:p>
            <a:pPr marL="171450" indent="-171450">
              <a:buFont typeface="Arial" panose="020B0604020202020204" pitchFamily="34" charset="0"/>
              <a:buChar char="•"/>
            </a:pPr>
            <a:r>
              <a:rPr lang="en-US" dirty="0">
                <a:solidFill>
                  <a:srgbClr val="000000"/>
                </a:solidFill>
                <a:latin typeface="Calibri" panose="020F0502020204030204" pitchFamily="34" charset="0"/>
              </a:rPr>
              <a:t>Employee trying to access resources that they shouldn't access: Although this might not constitute a breach if the access was denied, it's still a behavioral insight that you should monitor.</a:t>
            </a:r>
          </a:p>
        </p:txBody>
      </p:sp>
    </p:spTree>
    <p:extLst>
      <p:ext uri="{BB962C8B-B14F-4D97-AF65-F5344CB8AC3E}">
        <p14:creationId xmlns:p14="http://schemas.microsoft.com/office/powerpoint/2010/main" val="309534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Incident response has two phases. The first phase is the </a:t>
            </a:r>
            <a:r>
              <a:rPr lang="en-US" i="1" dirty="0">
                <a:solidFill>
                  <a:srgbClr val="000000"/>
                </a:solidFill>
                <a:latin typeface="Calibri" panose="020F0502020204030204" pitchFamily="34" charset="0"/>
              </a:rPr>
              <a:t>discovery and recognition phase</a:t>
            </a:r>
            <a:r>
              <a:rPr lang="en-US" dirty="0">
                <a:solidFill>
                  <a:srgbClr val="000000"/>
                </a:solidFill>
                <a:latin typeface="Calibri" panose="020F0502020204030204" pitchFamily="34" charset="0"/>
              </a:rPr>
              <a:t>. Here is where incident identification, logging, and categorization of the incident takes place. </a:t>
            </a:r>
            <a:r>
              <a:rPr lang="en-US" b="0" dirty="0">
                <a:solidFill>
                  <a:srgbClr val="000000"/>
                </a:solidFill>
                <a:latin typeface="Calibri" panose="020F0502020204030204" pitchFamily="34" charset="0"/>
              </a:rPr>
              <a:t>Once an i</a:t>
            </a:r>
            <a:r>
              <a:rPr lang="en-US" b="0" i="0" kern="1200" dirty="0">
                <a:solidFill>
                  <a:srgbClr val="000000"/>
                </a:solidFill>
                <a:effectLst/>
                <a:latin typeface="Calibri" panose="020F0502020204030204" pitchFamily="34" charset="0"/>
                <a:ea typeface="+mn-ea"/>
                <a:cs typeface="+mn-cs"/>
              </a:rPr>
              <a:t>ncident is identified through user reports, solution analyses, or manual identification, the incident is logged and an investigation and categorization can begin.</a:t>
            </a:r>
          </a:p>
          <a:p>
            <a:pPr marL="0" marR="0" lvl="0" indent="0" defTabSz="914400" rtl="0" eaLnBrk="1" fontAlgn="auto" latinLnBrk="0" hangingPunct="1">
              <a:buClrTx/>
              <a:buSzTx/>
              <a:buFontTx/>
              <a:buNone/>
              <a:tabLst/>
              <a:defRPr/>
            </a:pPr>
            <a:endParaRPr lang="en-US" b="0" i="0" kern="1200" dirty="0">
              <a:solidFill>
                <a:srgbClr val="000000"/>
              </a:solidFill>
              <a:effectLst/>
              <a:latin typeface="Calibri" panose="020F0502020204030204" pitchFamily="34" charset="0"/>
              <a:ea typeface="+mn-ea"/>
              <a:cs typeface="+mn-cs"/>
            </a:endParaRPr>
          </a:p>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During this phase, a notification is received. </a:t>
            </a:r>
            <a:r>
              <a:rPr lang="en-US" b="0" i="0" kern="1200" dirty="0">
                <a:solidFill>
                  <a:srgbClr val="000000"/>
                </a:solidFill>
                <a:effectLst/>
                <a:latin typeface="Calibri" panose="020F0502020204030204" pitchFamily="34" charset="0"/>
                <a:ea typeface="+mn-ea"/>
                <a:cs typeface="+mn-cs"/>
              </a:rPr>
              <a:t>Notifications are set up by the user and initiated by specified alerts to send an email, SMS text, or push notification through a mobile app. Incident escalation is what happens when an employee can’t resolve an incident themselves and needs to hand off the task to a more experienced or specialized employee.</a:t>
            </a:r>
          </a:p>
          <a:p>
            <a:pPr marL="0" marR="0" lvl="0" indent="0" defTabSz="914400" rtl="0" eaLnBrk="1" fontAlgn="auto" latinLnBrk="0" hangingPunct="1">
              <a:buClrTx/>
              <a:buSzTx/>
              <a:buFontTx/>
              <a:buNone/>
              <a:tabLst/>
              <a:defRPr/>
            </a:pPr>
            <a:endParaRPr lang="en-US" b="0" i="0" kern="1200" dirty="0">
              <a:solidFill>
                <a:srgbClr val="000000"/>
              </a:solidFill>
              <a:effectLst/>
              <a:latin typeface="Calibri" panose="020F0502020204030204" pitchFamily="34" charset="0"/>
              <a:ea typeface="+mn-ea"/>
              <a:cs typeface="+mn-cs"/>
            </a:endParaRPr>
          </a:p>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Investigation and diagnosis includes </a:t>
            </a:r>
            <a:r>
              <a:rPr lang="en-US" b="0" i="0" kern="1200" dirty="0">
                <a:solidFill>
                  <a:srgbClr val="000000"/>
                </a:solidFill>
                <a:effectLst/>
                <a:latin typeface="Calibri" panose="020F0502020204030204" pitchFamily="34" charset="0"/>
                <a:ea typeface="+mn-ea"/>
                <a:cs typeface="+mn-cs"/>
              </a:rPr>
              <a:t>conducting an incident investigation to gather answers and develop strategies to resolve any threats.</a:t>
            </a:r>
            <a:endParaRPr lang="en-US" dirty="0">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endParaRPr lang="en-US" dirty="0">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r>
              <a:rPr lang="en-US" i="0" dirty="0">
                <a:solidFill>
                  <a:srgbClr val="000000"/>
                </a:solidFill>
                <a:latin typeface="Calibri" panose="020F0502020204030204" pitchFamily="34" charset="0"/>
              </a:rPr>
              <a:t>AWS offers a range of services and products that help companies discover and identify events that could lead to, or have already become, an incident.</a:t>
            </a:r>
          </a:p>
        </p:txBody>
      </p:sp>
    </p:spTree>
    <p:extLst>
      <p:ext uri="{BB962C8B-B14F-4D97-AF65-F5344CB8AC3E}">
        <p14:creationId xmlns:p14="http://schemas.microsoft.com/office/powerpoint/2010/main" val="319408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When an enterprise has identified the failure of a component, a reduction in quality of service, or an exploit in need of remedy, they move into the </a:t>
            </a:r>
            <a:r>
              <a:rPr lang="en-US" i="1" dirty="0">
                <a:solidFill>
                  <a:srgbClr val="000000"/>
                </a:solidFill>
                <a:latin typeface="Calibri" panose="020F0502020204030204" pitchFamily="34" charset="0"/>
              </a:rPr>
              <a:t>resolution and recovery phase </a:t>
            </a:r>
            <a:r>
              <a:rPr lang="en-US" dirty="0">
                <a:solidFill>
                  <a:srgbClr val="000000"/>
                </a:solidFill>
                <a:latin typeface="Calibri" panose="020F0502020204030204" pitchFamily="34" charset="0"/>
              </a:rPr>
              <a:t>of incident response.</a:t>
            </a:r>
            <a:br>
              <a:rPr lang="en-US" dirty="0">
                <a:solidFill>
                  <a:srgbClr val="000000"/>
                </a:solidFill>
                <a:latin typeface="Calibri" panose="020F0502020204030204" pitchFamily="34" charset="0"/>
              </a:rPr>
            </a:br>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This second phase consists of the following:</a:t>
            </a:r>
          </a:p>
          <a:p>
            <a:pPr marL="91440" indent="-91440">
              <a:buFont typeface="Arial" panose="020B0604020202020204" pitchFamily="34" charset="0"/>
              <a:buChar char="•"/>
            </a:pPr>
            <a:r>
              <a:rPr lang="en-US" dirty="0">
                <a:solidFill>
                  <a:srgbClr val="000000"/>
                </a:solidFill>
                <a:latin typeface="Calibri" panose="020F0502020204030204" pitchFamily="34" charset="0"/>
              </a:rPr>
              <a:t>Forensic isolation: Isolate the incident, and perform a deep dive to discover the issue. Forensics often requires capturing the disk image or as-is configuration of an operating system. The problem might be </a:t>
            </a:r>
            <a:r>
              <a:rPr lang="en-US" b="0" i="0" kern="1200" dirty="0">
                <a:solidFill>
                  <a:srgbClr val="000000"/>
                </a:solidFill>
                <a:effectLst/>
                <a:latin typeface="Calibri" panose="020F0502020204030204" pitchFamily="34" charset="0"/>
                <a:ea typeface="+mn-ea"/>
                <a:cs typeface="+mn-cs"/>
              </a:rPr>
              <a:t>a bug in the code base. If so, then you need to reproduce the error. Without being able to reproduce the error that the customer experienced, you won't be able to fix it.</a:t>
            </a:r>
          </a:p>
          <a:p>
            <a:pPr marL="91440" indent="-91440">
              <a:buFont typeface="Arial" panose="020B0604020202020204" pitchFamily="34" charset="0"/>
              <a:buChar char="•"/>
            </a:pPr>
            <a:r>
              <a:rPr lang="en-US" dirty="0">
                <a:solidFill>
                  <a:srgbClr val="000000"/>
                </a:solidFill>
                <a:latin typeface="Calibri" panose="020F0502020204030204" pitchFamily="34" charset="0"/>
              </a:rPr>
              <a:t>Staging a fix: Reproduce the issue, apply a fix, and test.</a:t>
            </a:r>
          </a:p>
          <a:p>
            <a:pPr marL="91440" marR="0" lvl="0" indent="-91440" defTabSz="914400" rtl="0" eaLnBrk="1" fontAlgn="auto" latinLnBrk="0" hangingPunct="1">
              <a:buClrTx/>
              <a:buSzTx/>
              <a:buFont typeface="Arial" panose="020B0604020202020204" pitchFamily="34" charset="0"/>
              <a:buChar char="•"/>
              <a:tabLst/>
              <a:defRPr/>
            </a:pPr>
            <a:r>
              <a:rPr lang="en-US" dirty="0">
                <a:solidFill>
                  <a:srgbClr val="000000"/>
                </a:solidFill>
                <a:latin typeface="Calibri" panose="020F0502020204030204" pitchFamily="34" charset="0"/>
              </a:rPr>
              <a:t>Deploying the fix: Push any new infrastructure, as code, or any new application code to production.</a:t>
            </a:r>
          </a:p>
          <a:p>
            <a:pPr marL="91440" indent="-91440">
              <a:buFont typeface="Arial" panose="020B0604020202020204" pitchFamily="34" charset="0"/>
              <a:buChar char="•"/>
            </a:pPr>
            <a:r>
              <a:rPr lang="en-US" dirty="0">
                <a:solidFill>
                  <a:srgbClr val="000000"/>
                </a:solidFill>
                <a:latin typeface="Calibri" panose="020F0502020204030204" pitchFamily="34" charset="0"/>
              </a:rPr>
              <a:t>Incident closure: Resolve the incident.</a:t>
            </a:r>
          </a:p>
          <a:p>
            <a:endParaRPr lang="en-US" dirty="0">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AWS offers a range of services and products that help companies remediate an incident.</a:t>
            </a:r>
          </a:p>
        </p:txBody>
      </p:sp>
    </p:spTree>
    <p:extLst>
      <p:ext uri="{BB962C8B-B14F-4D97-AF65-F5344CB8AC3E}">
        <p14:creationId xmlns:p14="http://schemas.microsoft.com/office/powerpoint/2010/main" val="1126415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indent="0">
              <a:buFont typeface="Arial" panose="020B0604020202020204" pitchFamily="34" charset="0"/>
              <a:buNone/>
            </a:pPr>
            <a:r>
              <a:rPr lang="en-US" b="0" dirty="0">
                <a:solidFill>
                  <a:srgbClr val="000000"/>
                </a:solidFill>
                <a:latin typeface="Calibri" panose="020F0502020204030204" pitchFamily="34" charset="0"/>
              </a:rPr>
              <a:t>Key takeaways from this section of the module include the following:</a:t>
            </a:r>
          </a:p>
          <a:p>
            <a:pPr marL="171450" indent="-171450">
              <a:buFont typeface="Arial" panose="020B0604020202020204" pitchFamily="34" charset="0"/>
              <a:buChar char="•"/>
            </a:pPr>
            <a:r>
              <a:rPr lang="en-US" b="0" dirty="0">
                <a:solidFill>
                  <a:srgbClr val="000000"/>
                </a:solidFill>
                <a:latin typeface="Calibri" panose="020F0502020204030204" pitchFamily="34" charset="0"/>
              </a:rPr>
              <a:t>Incident response is a set of information security policies and procedures that you can use to identify, contain, and eliminate cyberattacks.</a:t>
            </a:r>
          </a:p>
          <a:p>
            <a:pPr marL="171450" indent="-171450">
              <a:buFont typeface="Arial" panose="020B0604020202020204" pitchFamily="34" charset="0"/>
              <a:buChar char="•"/>
            </a:pPr>
            <a:r>
              <a:rPr lang="en-US" b="0" dirty="0">
                <a:solidFill>
                  <a:srgbClr val="000000"/>
                </a:solidFill>
                <a:latin typeface="Calibri" panose="020F0502020204030204" pitchFamily="34" charset="0"/>
              </a:rPr>
              <a:t>Not all events are incidents in need of immediate remedy.</a:t>
            </a:r>
          </a:p>
          <a:p>
            <a:pPr marL="171450" indent="-171450">
              <a:buFont typeface="Arial" panose="020B0604020202020204" pitchFamily="34" charset="0"/>
              <a:buChar char="•"/>
            </a:pPr>
            <a:r>
              <a:rPr lang="en-US" b="0" dirty="0">
                <a:solidFill>
                  <a:srgbClr val="000000"/>
                </a:solidFill>
                <a:latin typeface="Calibri" panose="020F0502020204030204" pitchFamily="34" charset="0"/>
              </a:rPr>
              <a:t>The first phase of an incident is the discovery and recognition phase.</a:t>
            </a:r>
          </a:p>
          <a:p>
            <a:pPr marL="171450" indent="-171450">
              <a:buFont typeface="Arial" panose="020B0604020202020204" pitchFamily="34" charset="0"/>
              <a:buChar char="•"/>
            </a:pPr>
            <a:r>
              <a:rPr lang="en-US" b="0" dirty="0">
                <a:solidFill>
                  <a:srgbClr val="000000"/>
                </a:solidFill>
                <a:latin typeface="Calibri" panose="020F0502020204030204" pitchFamily="34" charset="0"/>
              </a:rPr>
              <a:t>The second phase of an incident is the resolution and recovery phase.</a:t>
            </a:r>
          </a:p>
        </p:txBody>
      </p:sp>
    </p:spTree>
    <p:extLst>
      <p:ext uri="{BB962C8B-B14F-4D97-AF65-F5344CB8AC3E}">
        <p14:creationId xmlns:p14="http://schemas.microsoft.com/office/powerpoint/2010/main" val="2650249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i="1" dirty="0">
                <a:solidFill>
                  <a:srgbClr val="000000"/>
                </a:solidFill>
                <a:latin typeface="Calibri" panose="020F0502020204030204" pitchFamily="34" charset="0"/>
              </a:rPr>
              <a:t>Logging</a:t>
            </a:r>
            <a:r>
              <a:rPr lang="en-US" dirty="0">
                <a:solidFill>
                  <a:srgbClr val="000000"/>
                </a:solidFill>
                <a:latin typeface="Calibri" panose="020F0502020204030204" pitchFamily="34" charset="0"/>
              </a:rPr>
              <a:t> is the collection and recording of activity and event data. The service itself can provide logging capabilities, as with Amazon Virtual Private Cloud (Amazon VPC) Flow Logs and Amazon Simple Storage Service (Amazon S3) server access logs. Or a secondary service, such as AWS CloudTrail, might provide logging.</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The type of information logged will vary based on the service that is conducting the logging, but some common elements are logged:</a:t>
            </a:r>
          </a:p>
          <a:p>
            <a:pPr marL="171450" indent="-171450">
              <a:buFont typeface="Arial" panose="020B0604020202020204" pitchFamily="34" charset="0"/>
              <a:buChar char="•"/>
            </a:pPr>
            <a:r>
              <a:rPr lang="en-US" dirty="0">
                <a:solidFill>
                  <a:srgbClr val="000000"/>
                </a:solidFill>
                <a:latin typeface="Calibri" panose="020F0502020204030204" pitchFamily="34" charset="0"/>
              </a:rPr>
              <a:t>Date and time of event</a:t>
            </a:r>
          </a:p>
          <a:p>
            <a:pPr marL="171450" indent="-171450">
              <a:buFont typeface="Arial" panose="020B0604020202020204" pitchFamily="34" charset="0"/>
              <a:buChar char="•"/>
            </a:pPr>
            <a:r>
              <a:rPr lang="en-US" dirty="0">
                <a:solidFill>
                  <a:srgbClr val="000000"/>
                </a:solidFill>
                <a:latin typeface="Calibri" panose="020F0502020204030204" pitchFamily="34" charset="0"/>
              </a:rPr>
              <a:t>Originating location of request</a:t>
            </a:r>
          </a:p>
          <a:p>
            <a:pPr marL="171450" indent="-171450">
              <a:buFont typeface="Arial" panose="020B0604020202020204" pitchFamily="34" charset="0"/>
              <a:buChar char="•"/>
            </a:pPr>
            <a:r>
              <a:rPr lang="en-US" dirty="0">
                <a:solidFill>
                  <a:srgbClr val="000000"/>
                </a:solidFill>
                <a:latin typeface="Calibri" panose="020F0502020204030204" pitchFamily="34" charset="0"/>
              </a:rPr>
              <a:t>Identity of resources accessed</a:t>
            </a:r>
          </a:p>
        </p:txBody>
      </p:sp>
    </p:spTree>
    <p:extLst>
      <p:ext uri="{BB962C8B-B14F-4D97-AF65-F5344CB8AC3E}">
        <p14:creationId xmlns:p14="http://schemas.microsoft.com/office/powerpoint/2010/main" val="3384554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A comprehensive logging methodology can help you in every phase of your incident response strategy. Log files are also a primary focus point in incident response. This is because of their ability to provide detailed, time-stamped records to investigators and incident responders. Logging provides a record of events captured at a specific point in time. Common log files include access logs, application logs, system logs, event logs, API call logs, and database logs. </a:t>
            </a:r>
          </a:p>
          <a:p>
            <a:pPr marL="0" marR="0" lvl="0" indent="0" defTabSz="914400" rtl="0" eaLnBrk="1" fontAlgn="auto" latinLnBrk="0" hangingPunct="1">
              <a:buClrTx/>
              <a:buSzTx/>
              <a:buFontTx/>
              <a:buNone/>
              <a:tabLst/>
              <a:defRPr/>
            </a:pPr>
            <a:endParaRPr lang="en-US" dirty="0">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Log files can assist in troubleshooting performance issues within your AWS Cloud and on-premises environment. Logs are also necessary to perform security audits and adhere to recordkeeping requirements to demonstrate compliance with a number of regulatory measures. Examples of regulatory measures include the Health Insurance Portability and Accountability Act (HIPAA) in the United States, the European Union General Data Protection Regulation (GDPR), and Brazil's General Data Protection Law (LGPD). Finally, log files can assist you to remediate issues that arise organically or through audits. Logs provide you with insights on the point in time when an issue arose.</a:t>
            </a:r>
          </a:p>
        </p:txBody>
      </p:sp>
    </p:spTree>
    <p:extLst>
      <p:ext uri="{BB962C8B-B14F-4D97-AF65-F5344CB8AC3E}">
        <p14:creationId xmlns:p14="http://schemas.microsoft.com/office/powerpoint/2010/main" val="796144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i="1" dirty="0">
                <a:solidFill>
                  <a:srgbClr val="000000"/>
                </a:solidFill>
                <a:latin typeface="Calibri" panose="020F0502020204030204" pitchFamily="34" charset="0"/>
              </a:rPr>
              <a:t>Monitoring</a:t>
            </a:r>
            <a:r>
              <a:rPr lang="en-US" dirty="0">
                <a:solidFill>
                  <a:srgbClr val="000000"/>
                </a:solidFill>
                <a:latin typeface="Calibri" panose="020F0502020204030204" pitchFamily="34" charset="0"/>
              </a:rPr>
              <a:t> is the practice of continuously verifying the security and performance of your resources and data. AWS provides several services that you can use to monitor your resources, but this module will focus on two: AWS CloudTrail and Amazon CloudWatch.</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CloudTrail provides a record of actions taken within your environment. CloudTrail logs include information such as the action type, identity of the user, and time and date of the action. With this information, you can monitor who is doing what and when they are doing it.</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With CloudWatch, you can monitor your resources and applications in real time. CloudWatch provides you with system-wide visibility into resource utilization, application performance, and operational health.</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Monitoring services and tools, along with a solid incident response plan, can help you mitigate the effects of a system outage or malicious actor. In many cases, monitoring can help you to spot an issue before it has operational impact.</a:t>
            </a:r>
          </a:p>
        </p:txBody>
      </p:sp>
    </p:spTree>
    <p:extLst>
      <p:ext uri="{BB962C8B-B14F-4D97-AF65-F5344CB8AC3E}">
        <p14:creationId xmlns:p14="http://schemas.microsoft.com/office/powerpoint/2010/main" val="27219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Key takeaways from this section of the module include the following:</a:t>
            </a:r>
          </a:p>
          <a:p>
            <a:pPr marL="171450" indent="-171450">
              <a:buFont typeface="Arial" panose="020B0604020202020204" pitchFamily="34" charset="0"/>
              <a:buChar char="•"/>
            </a:pPr>
            <a:r>
              <a:rPr lang="en-US" dirty="0">
                <a:solidFill>
                  <a:srgbClr val="000000"/>
                </a:solidFill>
                <a:latin typeface="Calibri" panose="020F0502020204030204" pitchFamily="34" charset="0"/>
              </a:rPr>
              <a:t>Logging is the collection and recording of activity and event data.</a:t>
            </a:r>
          </a:p>
          <a:p>
            <a:pPr marL="171450" indent="-171450">
              <a:buFont typeface="Arial" panose="020B0604020202020204" pitchFamily="34" charset="0"/>
              <a:buChar char="•"/>
            </a:pPr>
            <a:r>
              <a:rPr lang="en-US" dirty="0">
                <a:solidFill>
                  <a:srgbClr val="000000"/>
                </a:solidFill>
                <a:latin typeface="Calibri" panose="020F0502020204030204" pitchFamily="34" charset="0"/>
              </a:rPr>
              <a:t>Monitoring is the continuous verification of the security and performance of your resources, applications, and data.</a:t>
            </a:r>
          </a:p>
          <a:p>
            <a:pPr marL="171450" indent="-171450">
              <a:buFont typeface="Arial" panose="020B0604020202020204" pitchFamily="34" charset="0"/>
              <a:buChar char="•"/>
            </a:pPr>
            <a:r>
              <a:rPr lang="en-US" dirty="0">
                <a:solidFill>
                  <a:srgbClr val="000000"/>
                </a:solidFill>
                <a:latin typeface="Calibri" panose="020F0502020204030204" pitchFamily="34" charset="0"/>
              </a:rPr>
              <a:t>AWS provides several services that you can use to log and monitor your resources.</a:t>
            </a:r>
          </a:p>
        </p:txBody>
      </p:sp>
    </p:spTree>
    <p:extLst>
      <p:ext uri="{BB962C8B-B14F-4D97-AF65-F5344CB8AC3E}">
        <p14:creationId xmlns:p14="http://schemas.microsoft.com/office/powerpoint/2010/main" val="503542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This section covers how to capture and collect logs.</a:t>
            </a:r>
          </a:p>
        </p:txBody>
      </p:sp>
    </p:spTree>
    <p:extLst>
      <p:ext uri="{BB962C8B-B14F-4D97-AF65-F5344CB8AC3E}">
        <p14:creationId xmlns:p14="http://schemas.microsoft.com/office/powerpoint/2010/main" val="2939433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AWS CloudTrail is an AWS service that helps you enable governance and compliance, as well as operational and risk auditing of your AWS account. Actions taken by a user, role, or an AWS service are recorded as events in CloudTrail. Events include actions taken in the AWS Management Console, AWS Command Line Interface (AWS CLI), and AWS Software Development Kits (SDKs) and APIs. You can view, search, download, archive, analyze, and respond to these recorded events in the CloudTrail console.</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You can integrate CloudTrail into applications by using the API, automate trail creation for your organization, check the status of trails you create, and control how users view CloudTrail events.</a:t>
            </a:r>
          </a:p>
          <a:p>
            <a:endParaRPr lang="en-US" dirty="0">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For more information, see AWS CloudTrail at </a:t>
            </a:r>
            <a:r>
              <a:rPr lang="en-US" dirty="0">
                <a:solidFill>
                  <a:srgbClr val="000000"/>
                </a:solidFill>
                <a:latin typeface="Calibri" panose="020F0502020204030204" pitchFamily="34" charset="0"/>
                <a:hlinkClick r:id="rId3"/>
              </a:rPr>
              <a:t>https://aws.amazon.com/cloudtrail</a:t>
            </a:r>
            <a:r>
              <a:rPr lang="en-US" dirty="0">
                <a:solidFill>
                  <a:srgbClr val="000000"/>
                </a:solidFill>
                <a:latin typeface="Calibri" panose="020F0502020204030204" pitchFamily="34" charset="0"/>
              </a:rPr>
              <a:t>.</a:t>
            </a:r>
          </a:p>
        </p:txBody>
      </p:sp>
    </p:spTree>
    <p:extLst>
      <p:ext uri="{BB962C8B-B14F-4D97-AF65-F5344CB8AC3E}">
        <p14:creationId xmlns:p14="http://schemas.microsoft.com/office/powerpoint/2010/main" val="2862999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CloudTrail records important information about each API call. Information includes the name of the API, identity of the caller, time of the API call (captured in Universal Time Coordinated, or UTC), location that the call originated from, request parameters, and response elements returned by the AWS service. This information helps you to track changes made to your AWS resources, troubleshoot operational issues, and ensure compliance with internal policies and regulatory standards.</a:t>
            </a:r>
          </a:p>
          <a:p>
            <a:pPr marL="0" marR="0" lvl="0" indent="0" defTabSz="914400" rtl="0" eaLnBrk="1" fontAlgn="auto" latinLnBrk="0" hangingPunct="1">
              <a:buClrTx/>
              <a:buSzTx/>
              <a:buFontTx/>
              <a:buNone/>
              <a:tabLst/>
              <a:defRPr/>
            </a:pPr>
            <a:endParaRPr lang="en-US" dirty="0">
              <a:solidFill>
                <a:srgbClr val="000000"/>
              </a:solidFill>
              <a:latin typeface="Calibri" panose="020F0502020204030204" pitchFamily="34" charset="0"/>
            </a:endParaRPr>
          </a:p>
          <a:p>
            <a:pPr lvl="0">
              <a:defRPr/>
            </a:pPr>
            <a:r>
              <a:rPr lang="en-US" dirty="0">
                <a:solidFill>
                  <a:srgbClr val="000000"/>
                </a:solidFill>
                <a:latin typeface="Calibri" panose="020F0502020204030204" pitchFamily="34" charset="0"/>
              </a:rPr>
              <a:t>You can use the AWS API call history that CloudTrail produces to track changes to AWS resources. Changes include creation, modification, and deletion of AWS resources, such as Amazon Elastic Compute Cloud (Amazon EC2) instances and Amazon VPC security groups. The log file record example on the next few slides shows actions from an AWS Identity and Access Management (IAM) user named Jane. Jane used the ec2-stop-instances command in the AWS CLI to call the Amazon EC2 StopInstances action.</a:t>
            </a:r>
          </a:p>
        </p:txBody>
      </p:sp>
    </p:spTree>
    <p:extLst>
      <p:ext uri="{BB962C8B-B14F-4D97-AF65-F5344CB8AC3E}">
        <p14:creationId xmlns:p14="http://schemas.microsoft.com/office/powerpoint/2010/main" val="413786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This section covers monitoring and reporting.</a:t>
            </a:r>
          </a:p>
        </p:txBody>
      </p:sp>
    </p:spTree>
    <p:extLst>
      <p:ext uri="{BB962C8B-B14F-4D97-AF65-F5344CB8AC3E}">
        <p14:creationId xmlns:p14="http://schemas.microsoft.com/office/powerpoint/2010/main" val="19429903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11.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11.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9.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2.xml"/><Relationship Id="rId1" Type="http://schemas.openxmlformats.org/officeDocument/2006/relationships/tags" Target="../tags/tag11.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1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3.wdp"/></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11.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11.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11.svg"/></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46.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2.xml"/><Relationship Id="rId1" Type="http://schemas.openxmlformats.org/officeDocument/2006/relationships/tags" Target="../tags/tag47.xml"/><Relationship Id="rId4"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2.xml"/><Relationship Id="rId1" Type="http://schemas.openxmlformats.org/officeDocument/2006/relationships/tags" Target="../tags/tag49.xml"/><Relationship Id="rId4" Type="http://schemas.openxmlformats.org/officeDocument/2006/relationships/image" Target="../media/image17.jpeg"/></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2.xml"/><Relationship Id="rId1" Type="http://schemas.openxmlformats.org/officeDocument/2006/relationships/tags" Target="../tags/tag51.xml"/><Relationship Id="rId5" Type="http://schemas.openxmlformats.org/officeDocument/2006/relationships/image" Target="../media/image19.jpeg"/><Relationship Id="rId4" Type="http://schemas.openxmlformats.org/officeDocument/2006/relationships/image" Target="../media/image15.png"/></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2.xml"/><Relationship Id="rId1" Type="http://schemas.openxmlformats.org/officeDocument/2006/relationships/tags" Target="../tags/tag53.xml"/><Relationship Id="rId5" Type="http://schemas.openxmlformats.org/officeDocument/2006/relationships/image" Target="../media/image20.jpeg"/><Relationship Id="rId4" Type="http://schemas.openxmlformats.org/officeDocument/2006/relationships/image" Target="../media/image15.png"/></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2.xml"/><Relationship Id="rId1" Type="http://schemas.openxmlformats.org/officeDocument/2006/relationships/tags" Target="../tags/tag55.xml"/><Relationship Id="rId6" Type="http://schemas.openxmlformats.org/officeDocument/2006/relationships/image" Target="../media/image21.jpeg"/><Relationship Id="rId5" Type="http://schemas.openxmlformats.org/officeDocument/2006/relationships/hyperlink" Target="http://www.amazon.com/" TargetMode="External"/><Relationship Id="rId4"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2.xml"/><Relationship Id="rId1" Type="http://schemas.openxmlformats.org/officeDocument/2006/relationships/tags" Target="../tags/tag56.xml"/><Relationship Id="rId5" Type="http://schemas.openxmlformats.org/officeDocument/2006/relationships/image" Target="../media/image22.jpeg"/><Relationship Id="rId4"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6.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2.xml"/><Relationship Id="rId1" Type="http://schemas.openxmlformats.org/officeDocument/2006/relationships/tags" Target="../tags/tag57.xml"/><Relationship Id="rId5" Type="http://schemas.openxmlformats.org/officeDocument/2006/relationships/image" Target="../media/image25.jpeg"/><Relationship Id="rId4" Type="http://schemas.openxmlformats.org/officeDocument/2006/relationships/image" Target="../media/image1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590800" y="758952"/>
            <a:ext cx="8564880" cy="3566160"/>
          </a:xfrm>
        </p:spPr>
        <p:txBody>
          <a:bodyPr anchor="b">
            <a:normAutofit/>
          </a:bodyPr>
          <a:lstStyle>
            <a:lvl1pPr algn="ctr">
              <a:lnSpc>
                <a:spcPct val="85000"/>
              </a:lnSpc>
              <a:defRPr sz="6600" b="1" spc="-50" baseline="0">
                <a:solidFill>
                  <a:srgbClr val="BD582C"/>
                </a:solidFill>
              </a:defRPr>
            </a:lvl1pPr>
          </a:lstStyle>
          <a:p>
            <a:r>
              <a:rPr lang="en-US" dirty="0"/>
              <a:t>Click to edit Master title style</a:t>
            </a:r>
          </a:p>
        </p:txBody>
      </p:sp>
      <p:sp>
        <p:nvSpPr>
          <p:cNvPr id="3" name="Subtitle 2"/>
          <p:cNvSpPr>
            <a:spLocks noGrp="1"/>
          </p:cNvSpPr>
          <p:nvPr>
            <p:ph type="subTitle" idx="1"/>
          </p:nvPr>
        </p:nvSpPr>
        <p:spPr>
          <a:xfrm>
            <a:off x="2590799" y="4455620"/>
            <a:ext cx="8567651" cy="1143000"/>
          </a:xfrm>
        </p:spPr>
        <p:txBody>
          <a:bodyPr lIns="91440" rIns="91440">
            <a:normAutofit/>
          </a:bodyPr>
          <a:lstStyle>
            <a:lvl1pPr marL="0" indent="0" algn="ctr">
              <a:buNone/>
              <a:defRPr sz="3200" b="1" cap="all" spc="200" baseline="0">
                <a:solidFill>
                  <a:schemeClr val="bg1">
                    <a:lumMod val="50000"/>
                  </a:schemeClr>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12">
            <a:extLst>
              <a:ext uri="{FF2B5EF4-FFF2-40B4-BE49-F238E27FC236}">
                <a16:creationId xmlns:a16="http://schemas.microsoft.com/office/drawing/2014/main" id="{3D7A410A-0D7E-4E29-82FD-760AD18ED17B}"/>
              </a:ext>
            </a:extLst>
          </p:cNvPr>
          <p:cNvSpPr>
            <a:spLocks noGrp="1"/>
          </p:cNvSpPr>
          <p:nvPr>
            <p:ph type="ftr" sz="quarter" idx="10"/>
          </p:nvPr>
        </p:nvSpPr>
        <p:spPr/>
        <p:txBody>
          <a:bodyPr/>
          <a:lstStyle/>
          <a:p>
            <a:r>
              <a:rPr lang="en-US"/>
              <a:t>Last Update: 11/10/2022</a:t>
            </a:r>
            <a:endParaRPr lang="en-US" dirty="0"/>
          </a:p>
        </p:txBody>
      </p:sp>
      <p:sp>
        <p:nvSpPr>
          <p:cNvPr id="14" name="Slide Number Placeholder 13">
            <a:extLst>
              <a:ext uri="{FF2B5EF4-FFF2-40B4-BE49-F238E27FC236}">
                <a16:creationId xmlns:a16="http://schemas.microsoft.com/office/drawing/2014/main" id="{875B361A-900A-4AEB-9EE7-5AFBE362A134}"/>
              </a:ext>
            </a:extLst>
          </p:cNvPr>
          <p:cNvSpPr>
            <a:spLocks noGrp="1"/>
          </p:cNvSpPr>
          <p:nvPr>
            <p:ph type="sldNum" sz="quarter" idx="11"/>
          </p:nvPr>
        </p:nvSpPr>
        <p:spPr/>
        <p:txBody>
          <a:bodyPr/>
          <a:lstStyle/>
          <a:p>
            <a:fld id="{04C45A55-F42A-4D1B-9AA2-8BF4CB494A9A}" type="slidenum">
              <a:rPr lang="en-US" smtClean="0"/>
              <a:t>‹#›</a:t>
            </a:fld>
            <a:endParaRPr lang="en-US" dirty="0"/>
          </a:p>
        </p:txBody>
      </p:sp>
      <p:sp>
        <p:nvSpPr>
          <p:cNvPr id="10" name="Rectangle 8">
            <a:extLst>
              <a:ext uri="{FF2B5EF4-FFF2-40B4-BE49-F238E27FC236}">
                <a16:creationId xmlns:a16="http://schemas.microsoft.com/office/drawing/2014/main" id="{76CDD4A3-0C64-45DD-BE60-32EE4349163B}"/>
              </a:ext>
            </a:extLst>
          </p:cNvPr>
          <p:cNvSpPr>
            <a:spLocks noChangeArrowheads="1"/>
          </p:cNvSpPr>
          <p:nvPr userDrawn="1"/>
        </p:nvSpPr>
        <p:spPr bwMode="auto">
          <a:xfrm>
            <a:off x="0" y="0"/>
            <a:ext cx="1295400" cy="6344920"/>
          </a:xfrm>
          <a:prstGeom prst="rect">
            <a:avLst/>
          </a:prstGeom>
          <a:solidFill>
            <a:srgbClr val="BD582C"/>
          </a:solidFill>
          <a:ln w="28575">
            <a:noFill/>
            <a:miter lim="800000"/>
            <a:headEnd type="none" w="sm" len="sm"/>
            <a:tailEnd type="none" w="sm" len="sm"/>
          </a:ln>
        </p:spPr>
        <p:txBody>
          <a:bodyPr wrap="none" anchor="ctr"/>
          <a:lstStyle/>
          <a:p>
            <a:endParaRPr lang="en-US" dirty="0"/>
          </a:p>
        </p:txBody>
      </p:sp>
      <p:sp>
        <p:nvSpPr>
          <p:cNvPr id="11" name="Text Box 4">
            <a:extLst>
              <a:ext uri="{FF2B5EF4-FFF2-40B4-BE49-F238E27FC236}">
                <a16:creationId xmlns:a16="http://schemas.microsoft.com/office/drawing/2014/main" id="{92229250-74C5-4FCD-9486-F17A2A9EC4E0}"/>
              </a:ext>
            </a:extLst>
          </p:cNvPr>
          <p:cNvSpPr txBox="1">
            <a:spLocks noChangeArrowheads="1"/>
          </p:cNvSpPr>
          <p:nvPr userDrawn="1"/>
        </p:nvSpPr>
        <p:spPr bwMode="auto">
          <a:xfrm>
            <a:off x="337129" y="1104313"/>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dirty="0">
                <a:solidFill>
                  <a:schemeClr val="bg1"/>
                </a:solidFill>
                <a:effectLst>
                  <a:outerShdw blurRad="38100" dist="38100" dir="2700000" algn="tl">
                    <a:srgbClr val="C0C0C0"/>
                  </a:outerShdw>
                </a:effectLst>
                <a:latin typeface="Tahoma" charset="0"/>
              </a:rPr>
              <a:t>LECTURE </a:t>
            </a:r>
            <a:r>
              <a:rPr lang="en-GB" sz="3600" b="1" dirty="0">
                <a:solidFill>
                  <a:srgbClr val="FF0000"/>
                </a:solidFill>
                <a:effectLst>
                  <a:outerShdw blurRad="38100" dist="38100" dir="2700000" algn="tl">
                    <a:srgbClr val="C0C0C0"/>
                  </a:outerShdw>
                </a:effectLst>
                <a:latin typeface="Tahoma" charset="0"/>
              </a:rPr>
              <a:t>  </a:t>
            </a:r>
          </a:p>
        </p:txBody>
      </p:sp>
      <p:sp>
        <p:nvSpPr>
          <p:cNvPr id="12" name="Text Box 9">
            <a:extLst>
              <a:ext uri="{FF2B5EF4-FFF2-40B4-BE49-F238E27FC236}">
                <a16:creationId xmlns:a16="http://schemas.microsoft.com/office/drawing/2014/main" id="{950F8196-46D0-4F7D-9976-043ED86B3A61}"/>
              </a:ext>
            </a:extLst>
          </p:cNvPr>
          <p:cNvSpPr txBox="1">
            <a:spLocks noChangeArrowheads="1"/>
          </p:cNvSpPr>
          <p:nvPr userDrawn="1"/>
        </p:nvSpPr>
        <p:spPr bwMode="auto">
          <a:xfrm>
            <a:off x="-272471" y="189914"/>
            <a:ext cx="1752600" cy="646331"/>
          </a:xfrm>
          <a:prstGeom prst="rect">
            <a:avLst/>
          </a:prstGeom>
          <a:noFill/>
          <a:ln w="9525">
            <a:noFill/>
            <a:miter lim="800000"/>
            <a:headEnd/>
            <a:tailEnd/>
          </a:ln>
        </p:spPr>
        <p:txBody>
          <a:bodyPr>
            <a:spAutoFit/>
          </a:bodyPr>
          <a:lstStyle/>
          <a:p>
            <a:pPr algn="ctr" eaLnBrk="1" hangingPunct="1">
              <a:spcBef>
                <a:spcPct val="50000"/>
              </a:spcBef>
            </a:pPr>
            <a:r>
              <a:rPr lang="en-GB" sz="3600" b="1" dirty="0">
                <a:solidFill>
                  <a:schemeClr val="bg1"/>
                </a:solidFill>
                <a:effectLst>
                  <a:outerShdw blurRad="38100" dist="38100" dir="2700000" algn="tl">
                    <a:srgbClr val="C0C0C0"/>
                  </a:outerShdw>
                </a:effectLst>
                <a:latin typeface="Tahoma" charset="0"/>
              </a:rPr>
              <a:t>SCS</a:t>
            </a:r>
          </a:p>
        </p:txBody>
      </p:sp>
      <p:pic>
        <p:nvPicPr>
          <p:cNvPr id="16" name="Picture 16" descr="School of ICT">
            <a:extLst>
              <a:ext uri="{FF2B5EF4-FFF2-40B4-BE49-F238E27FC236}">
                <a16:creationId xmlns:a16="http://schemas.microsoft.com/office/drawing/2014/main" id="{8F803861-DF1E-48B5-A724-E24303F34426}"/>
              </a:ext>
            </a:extLst>
          </p:cNvPr>
          <p:cNvPicPr>
            <a:picLocks noChangeAspect="1" noChangeArrowheads="1"/>
          </p:cNvPicPr>
          <p:nvPr userDrawn="1"/>
        </p:nvPicPr>
        <p:blipFill>
          <a:blip r:embed="rId2"/>
          <a:srcRect/>
          <a:stretch>
            <a:fillRect/>
          </a:stretch>
        </p:blipFill>
        <p:spPr bwMode="auto">
          <a:xfrm>
            <a:off x="1329267" y="0"/>
            <a:ext cx="3048000" cy="1044575"/>
          </a:xfrm>
          <a:prstGeom prst="rect">
            <a:avLst/>
          </a:prstGeom>
          <a:noFill/>
          <a:ln w="9525">
            <a:noFill/>
            <a:miter lim="800000"/>
            <a:headEnd/>
            <a:tailEnd/>
          </a:ln>
        </p:spPr>
      </p:pic>
    </p:spTree>
    <p:extLst>
      <p:ext uri="{BB962C8B-B14F-4D97-AF65-F5344CB8AC3E}">
        <p14:creationId xmlns:p14="http://schemas.microsoft.com/office/powerpoint/2010/main" val="2808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507633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739587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dirty="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42382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dirty="0"/>
              <a:t>Thank you text</a:t>
            </a:r>
          </a:p>
        </p:txBody>
      </p:sp>
      <p:sp>
        <p:nvSpPr>
          <p:cNvPr id="5" name="Text Placeholder 4">
            <a:extLst>
              <a:ext uri="{FF2B5EF4-FFF2-40B4-BE49-F238E27FC236}">
                <a16:creationId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dirty="0"/>
              <a:t>Edit Master text styles</a:t>
            </a:r>
          </a:p>
        </p:txBody>
      </p:sp>
    </p:spTree>
    <p:custDataLst>
      <p:tags r:id="rId1"/>
    </p:custDataLst>
    <p:extLst>
      <p:ext uri="{BB962C8B-B14F-4D97-AF65-F5344CB8AC3E}">
        <p14:creationId xmlns:p14="http://schemas.microsoft.com/office/powerpoint/2010/main" val="502442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dirty="0"/>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dirty="0">
                <a:solidFill>
                  <a:schemeClr val="bg2"/>
                </a:solidFill>
              </a:rPr>
              <a:t>Corrections, feedback, or other questions? </a:t>
            </a:r>
            <a:br>
              <a:rPr lang="en-US" sz="2300" dirty="0">
                <a:solidFill>
                  <a:schemeClr val="bg2"/>
                </a:solidFill>
              </a:rPr>
            </a:br>
            <a:r>
              <a:rPr lang="en-US" sz="2300" dirty="0">
                <a:solidFill>
                  <a:schemeClr val="bg2"/>
                </a:solidFill>
              </a:rPr>
              <a:t>Contact us at </a:t>
            </a:r>
            <a:r>
              <a:rPr lang="en-US" sz="2300" u="sng" dirty="0">
                <a:solidFill>
                  <a:schemeClr val="bg2"/>
                </a:solidFill>
              </a:rPr>
              <a:t>https://support.aws.amazon.com/#/contacts/aws-training</a:t>
            </a:r>
            <a:r>
              <a:rPr lang="en-US" sz="2300" dirty="0">
                <a:solidFill>
                  <a:schemeClr val="bg2"/>
                </a:solidFill>
              </a:rPr>
              <a:t>. </a:t>
            </a:r>
            <a:br>
              <a:rPr lang="en-US" sz="2300" dirty="0">
                <a:solidFill>
                  <a:schemeClr val="bg2"/>
                </a:solidFill>
              </a:rPr>
            </a:br>
            <a:r>
              <a:rPr lang="en-US" sz="2300" dirty="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1515303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dirty="0"/>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31691585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6362584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7919892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8074015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63095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DAE62-C3FB-4B5A-95AF-81CF3776A44D}"/>
              </a:ext>
            </a:extLst>
          </p:cNvPr>
          <p:cNvSpPr>
            <a:spLocks noGrp="1"/>
          </p:cNvSpPr>
          <p:nvPr>
            <p:ph type="title"/>
          </p:nvPr>
        </p:nvSpPr>
        <p:spPr>
          <a:xfrm>
            <a:off x="838200" y="685800"/>
            <a:ext cx="10515600" cy="1033462"/>
          </a:xfrm>
        </p:spPr>
        <p:txBody>
          <a:bodyPr anchor="b"/>
          <a:lstStyle>
            <a:lvl1pPr>
              <a:defRPr sz="6000"/>
            </a:lvl1pPr>
          </a:lstStyle>
          <a:p>
            <a:r>
              <a:rPr lang="en-US" dirty="0"/>
              <a:t>Click to edit Master title style</a:t>
            </a:r>
          </a:p>
        </p:txBody>
      </p:sp>
      <p:sp>
        <p:nvSpPr>
          <p:cNvPr id="8" name="Footer Placeholder 7">
            <a:extLst>
              <a:ext uri="{FF2B5EF4-FFF2-40B4-BE49-F238E27FC236}">
                <a16:creationId xmlns:a16="http://schemas.microsoft.com/office/drawing/2014/main" id="{5ED56A3F-AA19-424F-817B-6F9A16E1EFB9}"/>
              </a:ext>
            </a:extLst>
          </p:cNvPr>
          <p:cNvSpPr>
            <a:spLocks noGrp="1"/>
          </p:cNvSpPr>
          <p:nvPr>
            <p:ph type="ftr" sz="quarter" idx="10"/>
          </p:nvPr>
        </p:nvSpPr>
        <p:spPr/>
        <p:txBody>
          <a:bodyPr/>
          <a:lstStyle/>
          <a:p>
            <a:r>
              <a:rPr lang="en-US"/>
              <a:t>Last Update: 11/10/2022</a:t>
            </a:r>
            <a:endParaRPr lang="en-US" dirty="0"/>
          </a:p>
        </p:txBody>
      </p:sp>
      <p:sp>
        <p:nvSpPr>
          <p:cNvPr id="9" name="Slide Number Placeholder 8">
            <a:extLst>
              <a:ext uri="{FF2B5EF4-FFF2-40B4-BE49-F238E27FC236}">
                <a16:creationId xmlns:a16="http://schemas.microsoft.com/office/drawing/2014/main" id="{B3185D11-88A5-4A6E-9E60-165C1B9DA573}"/>
              </a:ext>
            </a:extLst>
          </p:cNvPr>
          <p:cNvSpPr>
            <a:spLocks noGrp="1"/>
          </p:cNvSpPr>
          <p:nvPr>
            <p:ph type="sldNum" sz="quarter" idx="11"/>
          </p:nvPr>
        </p:nvSpPr>
        <p:spPr/>
        <p:txBody>
          <a:bodyPr/>
          <a:lstStyle/>
          <a:p>
            <a:fld id="{04C45A55-F42A-4D1B-9AA2-8BF4CB494A9A}" type="slidenum">
              <a:rPr lang="en-US" smtClean="0"/>
              <a:t>‹#›</a:t>
            </a:fld>
            <a:endParaRPr lang="en-US" dirty="0"/>
          </a:p>
        </p:txBody>
      </p:sp>
    </p:spTree>
    <p:extLst>
      <p:ext uri="{BB962C8B-B14F-4D97-AF65-F5344CB8AC3E}">
        <p14:creationId xmlns:p14="http://schemas.microsoft.com/office/powerpoint/2010/main" val="10715255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4">
            <a:extLst>
              <a:ext uri="{FF2B5EF4-FFF2-40B4-BE49-F238E27FC236}">
                <a16:creationId xmlns:a16="http://schemas.microsoft.com/office/drawing/2014/main" id="{E25EBCDC-6C07-4B35-82D5-0AC6628754E6}"/>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dirty="0"/>
              <a:t>Click icon to add picture</a:t>
            </a:r>
          </a:p>
        </p:txBody>
      </p:sp>
      <p:cxnSp>
        <p:nvCxnSpPr>
          <p:cNvPr id="10" name="Straight Connector 9">
            <a:extLst>
              <a:ext uri="{FF2B5EF4-FFF2-40B4-BE49-F238E27FC236}">
                <a16:creationId xmlns:a16="http://schemas.microsoft.com/office/drawing/2014/main" id="{32C43914-0D84-493F-9BEB-DF30C6FD4C97}"/>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37706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0477082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4853535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883128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3237206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5904525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2434147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72554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753019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83474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800"/>
            </a:lvl1pPr>
            <a:lvl2pPr>
              <a:defRPr sz="24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66DB006C-78EB-401A-A3BF-4D44942AE632}"/>
              </a:ext>
            </a:extLst>
          </p:cNvPr>
          <p:cNvSpPr>
            <a:spLocks noGrp="1"/>
          </p:cNvSpPr>
          <p:nvPr>
            <p:ph type="ftr" sz="quarter" idx="11"/>
          </p:nvPr>
        </p:nvSpPr>
        <p:spPr/>
        <p:txBody>
          <a:bodyPr/>
          <a:lstStyle/>
          <a:p>
            <a:r>
              <a:rPr lang="en-US"/>
              <a:t>Last Update: 11/10/2022</a:t>
            </a:r>
            <a:endParaRPr lang="en-US" dirty="0"/>
          </a:p>
        </p:txBody>
      </p:sp>
      <p:sp>
        <p:nvSpPr>
          <p:cNvPr id="9" name="Slide Number Placeholder 8">
            <a:extLst>
              <a:ext uri="{FF2B5EF4-FFF2-40B4-BE49-F238E27FC236}">
                <a16:creationId xmlns:a16="http://schemas.microsoft.com/office/drawing/2014/main" id="{F11865C8-E6E3-4895-B877-84568DE63059}"/>
              </a:ext>
            </a:extLst>
          </p:cNvPr>
          <p:cNvSpPr>
            <a:spLocks noGrp="1"/>
          </p:cNvSpPr>
          <p:nvPr>
            <p:ph type="sldNum" sz="quarter" idx="12"/>
          </p:nvPr>
        </p:nvSpPr>
        <p:spPr/>
        <p:txBody>
          <a:bodyPr/>
          <a:lstStyle/>
          <a:p>
            <a:fld id="{04C45A55-F42A-4D1B-9AA2-8BF4CB494A9A}" type="slidenum">
              <a:rPr lang="en-US" smtClean="0"/>
              <a:t>‹#›</a:t>
            </a:fld>
            <a:endParaRPr lang="en-US" dirty="0"/>
          </a:p>
        </p:txBody>
      </p:sp>
    </p:spTree>
    <p:extLst>
      <p:ext uri="{BB962C8B-B14F-4D97-AF65-F5344CB8AC3E}">
        <p14:creationId xmlns:p14="http://schemas.microsoft.com/office/powerpoint/2010/main" val="35546941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4086951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5823268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2857467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979165120"/>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5121537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dirty="0"/>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279746775"/>
      </p:ext>
    </p:extLst>
  </p:cSld>
  <p:clrMapOvr>
    <a:masterClrMapping/>
  </p:clrMapOvr>
  <p:extLst mod="1">
    <p:ext uri="{DCECCB84-F9BA-43D5-87BE-67443E8EF086}">
      <p15:sldGuideLst xmlns:p15="http://schemas.microsoft.com/office/powerpoint/2012/main">
        <p15:guide id="2" orient="horz"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dirty="0"/>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4027650480"/>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8828208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2036488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1830855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Footer Placeholder 1">
            <a:extLst>
              <a:ext uri="{FF2B5EF4-FFF2-40B4-BE49-F238E27FC236}">
                <a16:creationId xmlns:a16="http://schemas.microsoft.com/office/drawing/2014/main" id="{EB674909-2C77-4827-B856-DBB7809BFCC7}"/>
              </a:ext>
            </a:extLst>
          </p:cNvPr>
          <p:cNvSpPr>
            <a:spLocks noGrp="1"/>
          </p:cNvSpPr>
          <p:nvPr>
            <p:ph type="ftr" sz="quarter" idx="10"/>
          </p:nvPr>
        </p:nvSpPr>
        <p:spPr/>
        <p:txBody>
          <a:bodyPr/>
          <a:lstStyle/>
          <a:p>
            <a:r>
              <a:rPr lang="en-US"/>
              <a:t>Last Update: 11/10/2022</a:t>
            </a:r>
            <a:endParaRPr lang="en-US" dirty="0"/>
          </a:p>
        </p:txBody>
      </p:sp>
      <p:sp>
        <p:nvSpPr>
          <p:cNvPr id="3" name="Slide Number Placeholder 2">
            <a:extLst>
              <a:ext uri="{FF2B5EF4-FFF2-40B4-BE49-F238E27FC236}">
                <a16:creationId xmlns:a16="http://schemas.microsoft.com/office/drawing/2014/main" id="{E5737987-D8BA-4BFB-86EC-19DD9BD68834}"/>
              </a:ext>
            </a:extLst>
          </p:cNvPr>
          <p:cNvSpPr>
            <a:spLocks noGrp="1"/>
          </p:cNvSpPr>
          <p:nvPr>
            <p:ph type="sldNum" sz="quarter" idx="11"/>
          </p:nvPr>
        </p:nvSpPr>
        <p:spPr/>
        <p:txBody>
          <a:bodyPr/>
          <a:lstStyle/>
          <a:p>
            <a:fld id="{04C45A55-F42A-4D1B-9AA2-8BF4CB494A9A}" type="slidenum">
              <a:rPr lang="en-US" smtClean="0"/>
              <a:t>‹#›</a:t>
            </a:fld>
            <a:endParaRPr lang="en-US" dirty="0"/>
          </a:p>
        </p:txBody>
      </p:sp>
    </p:spTree>
    <p:extLst>
      <p:ext uri="{BB962C8B-B14F-4D97-AF65-F5344CB8AC3E}">
        <p14:creationId xmlns:p14="http://schemas.microsoft.com/office/powerpoint/2010/main" val="3797638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14518771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10580688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dirty="0"/>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1910529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4299204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dirty="0"/>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5974088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42003759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23924349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dirty="0"/>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9762520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6298760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userDrawn="1"/>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dirty="0"/>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bg1"/>
                </a:solidFill>
              </a:defRPr>
            </a:lvl1pPr>
          </a:lstStyle>
          <a:p>
            <a:endParaRPr lang="en-US" dirty="0"/>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Tree>
    <p:custDataLst>
      <p:tags r:id="rId1"/>
    </p:custDataLst>
    <p:extLst>
      <p:ext uri="{BB962C8B-B14F-4D97-AF65-F5344CB8AC3E}">
        <p14:creationId xmlns:p14="http://schemas.microsoft.com/office/powerpoint/2010/main" val="725910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dirty="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dirty="0"/>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27610648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SectionDiv-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Module Title">
            <a:extLst>
              <a:ext uri="{FF2B5EF4-FFF2-40B4-BE49-F238E27FC236}">
                <a16:creationId xmlns:a16="http://schemas.microsoft.com/office/drawing/2014/main" id="{ADECD03E-8715-4C77-A0FB-A85A51B1F0B8}"/>
              </a:ext>
            </a:extLst>
          </p:cNvPr>
          <p:cNvSpPr>
            <a:spLocks noGrp="1"/>
          </p:cNvSpPr>
          <p:nvPr>
            <p:ph type="body" sz="quarter" idx="13" hasCustomPrompt="1"/>
          </p:nvPr>
        </p:nvSpPr>
        <p:spPr>
          <a:xfrm>
            <a:off x="457200" y="1554480"/>
            <a:ext cx="10058400" cy="640080"/>
          </a:xfrm>
        </p:spPr>
        <p:txBody>
          <a:bodyPr/>
          <a:lstStyle>
            <a:lvl1pPr marL="0" indent="0">
              <a:buNone/>
              <a:defRPr sz="2400">
                <a:solidFill>
                  <a:schemeClr val="bg1"/>
                </a:solidFill>
              </a:defRPr>
            </a:lvl1pPr>
            <a:lvl2pPr marL="228600" indent="0">
              <a:buNone/>
              <a:defRPr sz="2000"/>
            </a:lvl2pPr>
            <a:lvl3pPr marL="502920" indent="0">
              <a:buNone/>
              <a:defRPr sz="1800"/>
            </a:lvl3pPr>
            <a:lvl4pPr marL="777240" indent="0">
              <a:buNone/>
              <a:defRPr sz="1600"/>
            </a:lvl4pPr>
            <a:lvl5pPr marL="1051560" indent="0">
              <a:buNone/>
              <a:defRPr sz="1600"/>
            </a:lvl5pPr>
          </a:lstStyle>
          <a:p>
            <a:pPr lvl="0"/>
            <a:r>
              <a:rPr lang="en-US" dirty="0"/>
              <a:t>Module title</a:t>
            </a:r>
          </a:p>
        </p:txBody>
      </p:sp>
      <p:sp>
        <p:nvSpPr>
          <p:cNvPr id="2" name="Section Title">
            <a:extLst>
              <a:ext uri="{FF2B5EF4-FFF2-40B4-BE49-F238E27FC236}">
                <a16:creationId xmlns:a16="http://schemas.microsoft.com/office/drawing/2014/main" id="{E162F3E8-1253-4748-A4CA-00B845807C26}"/>
              </a:ext>
            </a:extLst>
          </p:cNvPr>
          <p:cNvSpPr>
            <a:spLocks noGrp="1"/>
          </p:cNvSpPr>
          <p:nvPr>
            <p:ph type="title" hasCustomPrompt="1"/>
          </p:nvPr>
        </p:nvSpPr>
        <p:spPr>
          <a:xfrm>
            <a:off x="457200" y="2377439"/>
            <a:ext cx="10058400" cy="1828800"/>
          </a:xfrm>
        </p:spPr>
        <p:txBody>
          <a:bodyPr anchor="t" anchorCtr="0"/>
          <a:lstStyle>
            <a:lvl1pPr>
              <a:defRPr sz="4400">
                <a:solidFill>
                  <a:srgbClr val="FFFFFF"/>
                </a:solidFill>
              </a:defRPr>
            </a:lvl1pPr>
          </a:lstStyle>
          <a:p>
            <a:r>
              <a:rPr lang="en-US" dirty="0"/>
              <a:t>Section divider – </a:t>
            </a:r>
            <a:br>
              <a:rPr lang="en-US" dirty="0"/>
            </a:br>
            <a:r>
              <a:rPr lang="en-US" dirty="0"/>
              <a:t>Type section name here</a:t>
            </a:r>
          </a:p>
        </p:txBody>
      </p:sp>
      <p:pic>
        <p:nvPicPr>
          <p:cNvPr id="4" name="Academy logo">
            <a:extLst>
              <a:ext uri="{FF2B5EF4-FFF2-40B4-BE49-F238E27FC236}">
                <a16:creationId xmlns:a16="http://schemas.microsoft.com/office/drawing/2014/main" id="{85157DED-F344-4B55-89A1-6BD4DE8609E9}"/>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48640" y="6400800"/>
            <a:ext cx="866274" cy="219456"/>
          </a:xfrm>
          <a:prstGeom prst="rect">
            <a:avLst/>
          </a:prstGeom>
        </p:spPr>
      </p:pic>
      <p:sp>
        <p:nvSpPr>
          <p:cNvPr id="5" name="Slide Number">
            <a:extLst>
              <a:ext uri="{FF2B5EF4-FFF2-40B4-BE49-F238E27FC236}">
                <a16:creationId xmlns:a16="http://schemas.microsoft.com/office/drawing/2014/main" id="{4C540D11-A884-47A9-BD48-DED4D23BE591}"/>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tx1"/>
                </a:solidFill>
              </a:defRPr>
            </a:lvl1pPr>
          </a:lstStyle>
          <a:p>
            <a:fld id="{7834CDD4-D76F-4459-B025-0310E913C243}" type="slidenum">
              <a:rPr lang="en-US" smtClean="0"/>
              <a:pPr/>
              <a:t>‹#›</a:t>
            </a:fld>
            <a:endParaRPr lang="en-US" dirty="0"/>
          </a:p>
        </p:txBody>
      </p:sp>
    </p:spTree>
    <p:custDataLst>
      <p:tags r:id="rId1"/>
    </p:custDataLst>
    <p:extLst>
      <p:ext uri="{BB962C8B-B14F-4D97-AF65-F5344CB8AC3E}">
        <p14:creationId xmlns:p14="http://schemas.microsoft.com/office/powerpoint/2010/main" val="13454134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Col">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BD5B566A-48BB-4F9F-87DC-A40E78F3F2DE}"/>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tx1"/>
                </a:solidFill>
              </a:defRPr>
            </a:lvl1pPr>
          </a:lstStyle>
          <a:p>
            <a:fld id="{7834CDD4-D76F-4459-B025-0310E913C243}" type="slidenum">
              <a:rPr lang="en-US" smtClean="0"/>
              <a:pPr/>
              <a:t>‹#›</a:t>
            </a:fld>
            <a:endParaRPr lang="en-US" dirty="0"/>
          </a:p>
        </p:txBody>
      </p:sp>
      <p:sp>
        <p:nvSpPr>
          <p:cNvPr id="2" name="Title">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solidFill>
                  <a:schemeClr val="tx1"/>
                </a:solidFill>
              </a:defRPr>
            </a:lvl1pPr>
          </a:lstStyle>
          <a:p>
            <a:r>
              <a:rPr lang="en-US" dirty="0"/>
              <a:t>Title and content layout</a:t>
            </a:r>
          </a:p>
        </p:txBody>
      </p:sp>
      <p:sp>
        <p:nvSpPr>
          <p:cNvPr id="3" name="Content">
            <a:extLst>
              <a:ext uri="{FF2B5EF4-FFF2-40B4-BE49-F238E27FC236}">
                <a16:creationId xmlns:a16="http://schemas.microsoft.com/office/drawing/2014/main" id="{B92D68CA-DFD8-4178-93CB-63891AAE426B}"/>
              </a:ext>
            </a:extLst>
          </p:cNvPr>
          <p:cNvSpPr>
            <a:spLocks noGrp="1"/>
          </p:cNvSpPr>
          <p:nvPr>
            <p:ph idx="1" hasCustomPrompt="1"/>
          </p:nvPr>
        </p:nvSpPr>
        <p:spPr>
          <a:xfrm>
            <a:off x="457200" y="1188720"/>
            <a:ext cx="11247120" cy="5029200"/>
          </a:xfrm>
        </p:spPr>
        <p:txBody>
          <a:bodyPr/>
          <a:lstStyle>
            <a:lvl1pPr marL="228600" indent="-228600">
              <a:lnSpc>
                <a:spcPct val="100000"/>
              </a:lnSpc>
              <a:spcBef>
                <a:spcPts val="0"/>
              </a:spcBef>
              <a:spcAft>
                <a:spcPts val="600"/>
              </a:spcAft>
              <a:buSzPct val="100000"/>
              <a:buFont typeface="Amazon Ember" panose="020B0603020204020204" pitchFamily="34" charset="0"/>
              <a:buChar char="•"/>
              <a:defRPr>
                <a:solidFill>
                  <a:schemeClr val="tx1"/>
                </a:solidFill>
              </a:defRPr>
            </a:lvl1pPr>
            <a:lvl2pPr marL="457200" indent="-228600">
              <a:spcBef>
                <a:spcPts val="0"/>
              </a:spcBef>
              <a:spcAft>
                <a:spcPts val="600"/>
              </a:spcAft>
              <a:buSzPct val="100000"/>
              <a:buFont typeface="Wingdings" panose="05000000000000000000" pitchFamily="2" charset="2"/>
              <a:buChar char="§"/>
              <a:defRPr>
                <a:solidFill>
                  <a:schemeClr val="tx1"/>
                </a:solidFill>
              </a:defRPr>
            </a:lvl2pPr>
            <a:lvl3pPr marL="685800" indent="-223838">
              <a:spcBef>
                <a:spcPts val="0"/>
              </a:spcBef>
              <a:spcAft>
                <a:spcPts val="600"/>
              </a:spcAft>
              <a:buFont typeface="Amazon Ember" panose="020B0603020204020204" pitchFamily="34" charset="0"/>
              <a:buChar char="–"/>
              <a:defRPr>
                <a:solidFill>
                  <a:schemeClr val="tx1"/>
                </a:solidFill>
              </a:defRPr>
            </a:lvl3pPr>
            <a:lvl4pPr marL="914400" indent="-231775">
              <a:spcBef>
                <a:spcPts val="0"/>
              </a:spcBef>
              <a:spcAft>
                <a:spcPts val="600"/>
              </a:spcAft>
              <a:buSzPct val="100000"/>
              <a:buFont typeface="Amazon Ember" panose="020B0603020204020204" pitchFamily="34" charset="0"/>
              <a:buChar char="•"/>
              <a:defRPr>
                <a:solidFill>
                  <a:schemeClr val="tx1"/>
                </a:solidFill>
              </a:defRPr>
            </a:lvl4pPr>
            <a:lvl5pPr marL="1143000" indent="-231775">
              <a:spcBef>
                <a:spcPts val="0"/>
              </a:spcBef>
              <a:spcAft>
                <a:spcPts val="600"/>
              </a:spcAft>
              <a:buFont typeface="Wingdings" panose="05000000000000000000" pitchFamily="2" charset="2"/>
              <a:buChar char="s"/>
              <a:defRPr>
                <a:solidFill>
                  <a:schemeClr val="tx1"/>
                </a:solidFill>
              </a:defRPr>
            </a:lvl5pPr>
          </a:lstStyle>
          <a:p>
            <a:pPr lvl="0"/>
            <a:r>
              <a:rPr lang="en-US" dirty="0"/>
              <a:t>Type here to enter text</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904841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ModuleScenario">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BD5B566A-48BB-4F9F-87DC-A40E78F3F2DE}"/>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tx1"/>
                </a:solidFill>
              </a:defRPr>
            </a:lvl1pPr>
          </a:lstStyle>
          <a:p>
            <a:fld id="{7834CDD4-D76F-4459-B025-0310E913C243}" type="slidenum">
              <a:rPr lang="en-US" smtClean="0"/>
              <a:pPr/>
              <a:t>‹#›</a:t>
            </a:fld>
            <a:endParaRPr lang="en-US" dirty="0"/>
          </a:p>
        </p:txBody>
      </p:sp>
      <p:sp>
        <p:nvSpPr>
          <p:cNvPr id="2" name="Title">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solidFill>
                  <a:schemeClr val="tx1"/>
                </a:solidFill>
              </a:defRPr>
            </a:lvl1pPr>
          </a:lstStyle>
          <a:p>
            <a:r>
              <a:rPr lang="en-US" dirty="0"/>
              <a:t>Module scenario layout</a:t>
            </a:r>
          </a:p>
        </p:txBody>
      </p:sp>
      <p:sp>
        <p:nvSpPr>
          <p:cNvPr id="3" name="Content">
            <a:extLst>
              <a:ext uri="{FF2B5EF4-FFF2-40B4-BE49-F238E27FC236}">
                <a16:creationId xmlns:a16="http://schemas.microsoft.com/office/drawing/2014/main" id="{B92D68CA-DFD8-4178-93CB-63891AAE426B}"/>
              </a:ext>
            </a:extLst>
          </p:cNvPr>
          <p:cNvSpPr>
            <a:spLocks noGrp="1"/>
          </p:cNvSpPr>
          <p:nvPr>
            <p:ph idx="1" hasCustomPrompt="1"/>
          </p:nvPr>
        </p:nvSpPr>
        <p:spPr>
          <a:xfrm>
            <a:off x="457200" y="1188721"/>
            <a:ext cx="11247120" cy="1737359"/>
          </a:xfrm>
        </p:spPr>
        <p:txBody>
          <a:bodyPr/>
          <a:lstStyle>
            <a:lvl1pPr marL="0" indent="0">
              <a:lnSpc>
                <a:spcPct val="100000"/>
              </a:lnSpc>
              <a:spcBef>
                <a:spcPts val="600"/>
              </a:spcBef>
              <a:spcAft>
                <a:spcPts val="0"/>
              </a:spcAft>
              <a:buSzPct val="110000"/>
              <a:buFont typeface="Arial" panose="020B0604020202020204" pitchFamily="34" charset="0"/>
              <a:buNone/>
              <a:defRPr>
                <a:solidFill>
                  <a:schemeClr val="tx1"/>
                </a:solidFill>
              </a:defRPr>
            </a:lvl1pPr>
            <a:lvl2pPr marL="339725" indent="0">
              <a:spcBef>
                <a:spcPts val="500"/>
              </a:spcBef>
              <a:spcAft>
                <a:spcPts val="600"/>
              </a:spcAft>
              <a:buFont typeface="Wingdings" panose="05000000000000000000" pitchFamily="2" charset="2"/>
              <a:buNone/>
              <a:defRPr>
                <a:solidFill>
                  <a:schemeClr val="tx1"/>
                </a:solidFill>
              </a:defRPr>
            </a:lvl2pPr>
            <a:lvl3pPr marL="579437" indent="0">
              <a:spcBef>
                <a:spcPts val="500"/>
              </a:spcBef>
              <a:spcAft>
                <a:spcPts val="600"/>
              </a:spcAft>
              <a:buFont typeface="Amazon Ember" panose="020B0603020204020204" pitchFamily="34" charset="0"/>
              <a:buNone/>
              <a:defRPr>
                <a:solidFill>
                  <a:schemeClr val="tx1"/>
                </a:solidFill>
              </a:defRPr>
            </a:lvl3pPr>
            <a:lvl4pPr marL="849313" indent="0">
              <a:spcBef>
                <a:spcPts val="500"/>
              </a:spcBef>
              <a:spcAft>
                <a:spcPts val="600"/>
              </a:spcAft>
              <a:buSzPct val="120000"/>
              <a:buFont typeface="Amazon Ember" panose="020B0603020204020204" pitchFamily="34" charset="0"/>
              <a:buNone/>
              <a:defRPr>
                <a:solidFill>
                  <a:schemeClr val="tx1"/>
                </a:solidFill>
              </a:defRPr>
            </a:lvl4pPr>
            <a:lvl5pPr marL="1139825" indent="0">
              <a:spcBef>
                <a:spcPts val="500"/>
              </a:spcBef>
              <a:spcAft>
                <a:spcPts val="600"/>
              </a:spcAft>
              <a:buFont typeface="Wingdings" panose="05000000000000000000" pitchFamily="2" charset="2"/>
              <a:buNone/>
              <a:defRPr>
                <a:solidFill>
                  <a:schemeClr val="tx1"/>
                </a:solidFill>
              </a:defRPr>
            </a:lvl5pPr>
          </a:lstStyle>
          <a:p>
            <a:pPr lvl="0"/>
            <a:r>
              <a:rPr lang="en-US" dirty="0"/>
              <a:t>Type here to enter text</a:t>
            </a:r>
          </a:p>
        </p:txBody>
      </p:sp>
      <p:pic>
        <p:nvPicPr>
          <p:cNvPr id="6" name="Picture 1">
            <a:extLst>
              <a:ext uri="{FF2B5EF4-FFF2-40B4-BE49-F238E27FC236}">
                <a16:creationId xmlns:a16="http://schemas.microsoft.com/office/drawing/2014/main" id="{5CDB7355-A407-4C7F-BEF3-1839B1A524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59298" y="3155029"/>
            <a:ext cx="4998928" cy="3106728"/>
          </a:xfrm>
          <a:prstGeom prst="rect">
            <a:avLst/>
          </a:prstGeom>
          <a:effectLst>
            <a:softEdge rad="609600"/>
          </a:effectLst>
        </p:spPr>
      </p:pic>
      <p:pic>
        <p:nvPicPr>
          <p:cNvPr id="5" name="Picture 2">
            <a:extLst>
              <a:ext uri="{FF2B5EF4-FFF2-40B4-BE49-F238E27FC236}">
                <a16:creationId xmlns:a16="http://schemas.microsoft.com/office/drawing/2014/main" id="{E4CB81E1-BC9D-4282-B34B-D3F0880C565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656813" y="3162301"/>
            <a:ext cx="4322925" cy="3099456"/>
          </a:xfrm>
          <a:prstGeom prst="rect">
            <a:avLst/>
          </a:prstGeom>
          <a:effectLst>
            <a:softEdge rad="609600"/>
          </a:effectLst>
        </p:spPr>
      </p:pic>
    </p:spTree>
    <p:custDataLst>
      <p:tags r:id="rId1"/>
    </p:custDataLst>
    <p:extLst>
      <p:ext uri="{BB962C8B-B14F-4D97-AF65-F5344CB8AC3E}">
        <p14:creationId xmlns:p14="http://schemas.microsoft.com/office/powerpoint/2010/main" val="34179647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Col-Image">
    <p:spTree>
      <p:nvGrpSpPr>
        <p:cNvPr id="1" name=""/>
        <p:cNvGrpSpPr/>
        <p:nvPr/>
      </p:nvGrpSpPr>
      <p:grpSpPr>
        <a:xfrm>
          <a:off x="0" y="0"/>
          <a:ext cx="0" cy="0"/>
          <a:chOff x="0" y="0"/>
          <a:chExt cx="0" cy="0"/>
        </a:xfrm>
      </p:grpSpPr>
      <p:sp>
        <p:nvSpPr>
          <p:cNvPr id="12" name="Slide Number">
            <a:extLst>
              <a:ext uri="{FF2B5EF4-FFF2-40B4-BE49-F238E27FC236}">
                <a16:creationId xmlns:a16="http://schemas.microsoft.com/office/drawing/2014/main" id="{68FA932F-9452-435B-892C-17DB66F1810B}"/>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tx1"/>
                </a:solidFill>
              </a:defRPr>
            </a:lvl1pPr>
          </a:lstStyle>
          <a:p>
            <a:fld id="{7834CDD4-D76F-4459-B025-0310E913C243}" type="slidenum">
              <a:rPr lang="en-US" smtClean="0"/>
              <a:pPr/>
              <a:t>‹#›</a:t>
            </a:fld>
            <a:endParaRPr lang="en-US" dirty="0"/>
          </a:p>
        </p:txBody>
      </p:sp>
      <p:sp>
        <p:nvSpPr>
          <p:cNvPr id="2" name="Title">
            <a:extLst>
              <a:ext uri="{FF2B5EF4-FFF2-40B4-BE49-F238E27FC236}">
                <a16:creationId xmlns:a16="http://schemas.microsoft.com/office/drawing/2014/main" id="{0CF48C02-99C2-4973-992D-372DDC9A417B}"/>
              </a:ext>
            </a:extLst>
          </p:cNvPr>
          <p:cNvSpPr>
            <a:spLocks noGrp="1"/>
          </p:cNvSpPr>
          <p:nvPr>
            <p:ph type="title" hasCustomPrompt="1"/>
          </p:nvPr>
        </p:nvSpPr>
        <p:spPr>
          <a:xfrm>
            <a:off x="457200" y="457200"/>
            <a:ext cx="11247120" cy="609600"/>
          </a:xfrm>
        </p:spPr>
        <p:txBody>
          <a:bodyPr anchor="ctr"/>
          <a:lstStyle>
            <a:lvl1pPr>
              <a:defRPr sz="3200">
                <a:solidFill>
                  <a:schemeClr val="tx1"/>
                </a:solidFill>
              </a:defRPr>
            </a:lvl1pPr>
          </a:lstStyle>
          <a:p>
            <a:r>
              <a:rPr lang="en-US" dirty="0"/>
              <a:t>Picture with text layout</a:t>
            </a:r>
          </a:p>
        </p:txBody>
      </p:sp>
      <p:sp>
        <p:nvSpPr>
          <p:cNvPr id="10" name="Content">
            <a:extLst>
              <a:ext uri="{FF2B5EF4-FFF2-40B4-BE49-F238E27FC236}">
                <a16:creationId xmlns:a16="http://schemas.microsoft.com/office/drawing/2014/main" id="{C5E43A48-C16D-40EA-8AD2-B28548AFA7C5}"/>
              </a:ext>
            </a:extLst>
          </p:cNvPr>
          <p:cNvSpPr>
            <a:spLocks noGrp="1"/>
          </p:cNvSpPr>
          <p:nvPr>
            <p:ph type="body" sz="quarter" idx="18"/>
          </p:nvPr>
        </p:nvSpPr>
        <p:spPr>
          <a:xfrm>
            <a:off x="457200" y="1188720"/>
            <a:ext cx="7434072" cy="5029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a:extLst>
              <a:ext uri="{FF2B5EF4-FFF2-40B4-BE49-F238E27FC236}">
                <a16:creationId xmlns:a16="http://schemas.microsoft.com/office/drawing/2014/main" id="{24D8CA07-7BEF-4BEF-94A4-00AF846D551C}"/>
              </a:ext>
            </a:extLst>
          </p:cNvPr>
          <p:cNvSpPr>
            <a:spLocks noGrp="1" noChangeAspect="1"/>
          </p:cNvSpPr>
          <p:nvPr>
            <p:ph type="pic" idx="1" hasCustomPrompt="1"/>
          </p:nvPr>
        </p:nvSpPr>
        <p:spPr>
          <a:xfrm>
            <a:off x="8115083" y="2032254"/>
            <a:ext cx="2926080" cy="2926080"/>
          </a:xfrm>
        </p:spPr>
        <p:txBody>
          <a:bodyPr/>
          <a:lstStyle>
            <a:lvl1pPr marL="0" indent="0" algn="ctr">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p>
        </p:txBody>
      </p:sp>
    </p:spTree>
    <p:custDataLst>
      <p:tags r:id="rId1"/>
    </p:custDataLst>
    <p:extLst>
      <p:ext uri="{BB962C8B-B14F-4D97-AF65-F5344CB8AC3E}">
        <p14:creationId xmlns:p14="http://schemas.microsoft.com/office/powerpoint/2010/main" val="670565223"/>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Takeaway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8739EAC-AFC3-48A9-89AA-D94BFB3D5D06}"/>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bg1"/>
                </a:solidFill>
              </a:defRPr>
            </a:lvl1pPr>
          </a:lstStyle>
          <a:p>
            <a:fld id="{7834CDD4-D76F-4459-B025-0310E913C243}" type="slidenum">
              <a:rPr lang="en-US" smtClean="0"/>
              <a:pPr/>
              <a:t>‹#›</a:t>
            </a:fld>
            <a:endParaRPr lang="en-US" dirty="0"/>
          </a:p>
        </p:txBody>
      </p:sp>
      <p:sp>
        <p:nvSpPr>
          <p:cNvPr id="2" name="Title">
            <a:extLst>
              <a:ext uri="{FF2B5EF4-FFF2-40B4-BE49-F238E27FC236}">
                <a16:creationId xmlns:a16="http://schemas.microsoft.com/office/drawing/2014/main" id="{5DA58158-FB30-402D-9EAA-2604BF1AD777}"/>
              </a:ext>
            </a:extLst>
          </p:cNvPr>
          <p:cNvSpPr>
            <a:spLocks noGrp="1"/>
          </p:cNvSpPr>
          <p:nvPr>
            <p:ph type="ctrTitle" hasCustomPrompt="1"/>
          </p:nvPr>
        </p:nvSpPr>
        <p:spPr>
          <a:xfrm>
            <a:off x="482600" y="787399"/>
            <a:ext cx="3960976" cy="1866901"/>
          </a:xfrm>
        </p:spPr>
        <p:txBody>
          <a:bodyPr lIns="91440" anchor="t"/>
          <a:lstStyle>
            <a:lvl1pPr algn="l">
              <a:lnSpc>
                <a:spcPct val="100000"/>
              </a:lnSpc>
              <a:defRPr sz="3600">
                <a:solidFill>
                  <a:srgbClr val="FFFFFF"/>
                </a:solidFill>
                <a:latin typeface="+mn-lt"/>
              </a:defRPr>
            </a:lvl1pPr>
          </a:lstStyle>
          <a:p>
            <a:r>
              <a:rPr lang="en-US" dirty="0"/>
              <a:t>Type title here</a:t>
            </a:r>
          </a:p>
        </p:txBody>
      </p:sp>
      <p:sp>
        <p:nvSpPr>
          <p:cNvPr id="5" name="Content">
            <a:extLst>
              <a:ext uri="{FF2B5EF4-FFF2-40B4-BE49-F238E27FC236}">
                <a16:creationId xmlns:a16="http://schemas.microsoft.com/office/drawing/2014/main" id="{3FFACC3C-ABF0-48F0-B415-7DF4034AA358}"/>
              </a:ext>
            </a:extLst>
          </p:cNvPr>
          <p:cNvSpPr>
            <a:spLocks noGrp="1"/>
          </p:cNvSpPr>
          <p:nvPr>
            <p:ph sz="quarter" idx="18" hasCustomPrompt="1"/>
          </p:nvPr>
        </p:nvSpPr>
        <p:spPr>
          <a:xfrm>
            <a:off x="4592638" y="787400"/>
            <a:ext cx="7112000" cy="5511800"/>
          </a:xfrm>
        </p:spPr>
        <p:txBody>
          <a:bodyPr anchor="ctr"/>
          <a:lstStyle>
            <a:lvl1pPr marL="228600" indent="-228600">
              <a:spcAft>
                <a:spcPts val="1800"/>
              </a:spcAft>
              <a:buClr>
                <a:schemeClr val="bg1"/>
              </a:buClr>
              <a:buSzPct val="100000"/>
              <a:buFont typeface="Amazon Ember" panose="020B0603020204020204" pitchFamily="34" charset="0"/>
              <a:buChar char="•"/>
              <a:defRPr>
                <a:solidFill>
                  <a:schemeClr val="bg1"/>
                </a:solidFill>
              </a:defRPr>
            </a:lvl1pPr>
            <a:lvl2pPr marL="603504" indent="-228600">
              <a:buClr>
                <a:schemeClr val="bg1"/>
              </a:buClr>
              <a:buFont typeface="Wingdings" panose="05000000000000000000" pitchFamily="2" charset="2"/>
              <a:buChar char="§"/>
              <a:defRPr>
                <a:solidFill>
                  <a:schemeClr val="bg1"/>
                </a:solidFill>
              </a:defRPr>
            </a:lvl2pPr>
            <a:lvl3pPr marL="804672" indent="-228600">
              <a:buClr>
                <a:schemeClr val="bg1"/>
              </a:buClr>
              <a:buFont typeface="Amazon Ember" panose="020B0603020204020204" pitchFamily="34" charset="0"/>
              <a:buChar char="‐"/>
              <a:defRPr>
                <a:solidFill>
                  <a:schemeClr val="bg1"/>
                </a:solidFill>
              </a:defRPr>
            </a:lvl3pPr>
            <a:lvl4pPr marL="1078992" indent="-228600">
              <a:buClr>
                <a:schemeClr val="bg1"/>
              </a:buClr>
              <a:buSzPct val="120000"/>
              <a:buFont typeface="Amazon Ember" panose="020B0603020204020204" pitchFamily="34" charset="0"/>
              <a:buChar char="∙"/>
              <a:defRPr>
                <a:solidFill>
                  <a:schemeClr val="bg1"/>
                </a:solidFill>
              </a:defRPr>
            </a:lvl4pPr>
            <a:lvl5pPr marL="1371600" indent="-228600">
              <a:buClr>
                <a:schemeClr val="bg1"/>
              </a:buClr>
              <a:buFont typeface="Wingdings" panose="05000000000000000000" pitchFamily="2" charset="2"/>
              <a:buChar char=""/>
              <a:defRPr>
                <a:solidFill>
                  <a:schemeClr val="bg1"/>
                </a:solidFill>
              </a:defRPr>
            </a:lvl5pPr>
          </a:lstStyle>
          <a:p>
            <a:pPr lvl="0"/>
            <a:r>
              <a:rPr lang="en-US" dirty="0"/>
              <a:t>Takeaway 1</a:t>
            </a:r>
          </a:p>
          <a:p>
            <a:pPr lvl="0"/>
            <a:r>
              <a:rPr lang="en-US" dirty="0"/>
              <a:t>Takeaway 2</a:t>
            </a:r>
          </a:p>
          <a:p>
            <a:pPr lvl="0"/>
            <a:r>
              <a:rPr lang="en-US" dirty="0"/>
              <a:t>Takeaway 3</a:t>
            </a:r>
          </a:p>
        </p:txBody>
      </p:sp>
      <p:pic>
        <p:nvPicPr>
          <p:cNvPr id="6" name="Academy logo">
            <a:extLst>
              <a:ext uri="{FF2B5EF4-FFF2-40B4-BE49-F238E27FC236}">
                <a16:creationId xmlns:a16="http://schemas.microsoft.com/office/drawing/2014/main" id="{01695D02-7D37-4EA3-A650-EFB8AE8ED68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48640" y="6400800"/>
            <a:ext cx="866274" cy="219456"/>
          </a:xfrm>
          <a:prstGeom prst="rect">
            <a:avLst/>
          </a:prstGeom>
        </p:spPr>
      </p:pic>
      <p:pic>
        <p:nvPicPr>
          <p:cNvPr id="7" name="Picture Placeholder 6">
            <a:extLst>
              <a:ext uri="{FF2B5EF4-FFF2-40B4-BE49-F238E27FC236}">
                <a16:creationId xmlns:a16="http://schemas.microsoft.com/office/drawing/2014/main" id="{249DB78E-8BF5-488C-957E-385BA7C61515}"/>
              </a:ext>
              <a:ext uri="{C183D7F6-B498-43B3-948B-1728B52AA6E4}">
                <adec:decorative xmlns:adec="http://schemas.microsoft.com/office/drawing/2017/decorative" val="1"/>
              </a:ext>
            </a:extLst>
          </p:cNvPr>
          <p:cNvPicPr>
            <a:picLocks noChangeAspect="1"/>
          </p:cNvPicPr>
          <p:nvPr userDrawn="1"/>
        </p:nvPicPr>
        <p:blipFill>
          <a:blip r:embed="rId5" cstate="hqprint">
            <a:extLst>
              <a:ext uri="{28A0092B-C50C-407E-A947-70E740481C1C}">
                <a14:useLocalDpi xmlns:a14="http://schemas.microsoft.com/office/drawing/2010/main"/>
              </a:ext>
            </a:extLst>
          </a:blip>
          <a:srcRect/>
          <a:stretch>
            <a:fillRect/>
          </a:stretch>
        </p:blipFill>
        <p:spPr>
          <a:xfrm>
            <a:off x="680008" y="2966400"/>
            <a:ext cx="3566160" cy="2815872"/>
          </a:xfrm>
          <a:prstGeom prst="rect">
            <a:avLst/>
          </a:prstGeom>
        </p:spPr>
      </p:pic>
    </p:spTree>
    <p:custDataLst>
      <p:tags r:id="rId1"/>
    </p:custDataLst>
    <p:extLst>
      <p:ext uri="{BB962C8B-B14F-4D97-AF65-F5344CB8AC3E}">
        <p14:creationId xmlns:p14="http://schemas.microsoft.com/office/powerpoint/2010/main" val="15530869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rviceIntro">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BD5B566A-48BB-4F9F-87DC-A40E78F3F2DE}"/>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tx1"/>
                </a:solidFill>
              </a:defRPr>
            </a:lvl1pPr>
          </a:lstStyle>
          <a:p>
            <a:fld id="{7834CDD4-D76F-4459-B025-0310E913C243}" type="slidenum">
              <a:rPr lang="en-US" smtClean="0"/>
              <a:pPr/>
              <a:t>‹#›</a:t>
            </a:fld>
            <a:endParaRPr lang="en-US" dirty="0"/>
          </a:p>
        </p:txBody>
      </p:sp>
      <p:sp>
        <p:nvSpPr>
          <p:cNvPr id="2" name="Title">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solidFill>
                  <a:schemeClr val="tx1"/>
                </a:solidFill>
              </a:defRPr>
            </a:lvl1pPr>
          </a:lstStyle>
          <a:p>
            <a:r>
              <a:rPr lang="en-US" dirty="0"/>
              <a:t>Service introduction layout</a:t>
            </a:r>
          </a:p>
        </p:txBody>
      </p:sp>
      <p:sp>
        <p:nvSpPr>
          <p:cNvPr id="3" name="Content">
            <a:extLst>
              <a:ext uri="{FF2B5EF4-FFF2-40B4-BE49-F238E27FC236}">
                <a16:creationId xmlns:a16="http://schemas.microsoft.com/office/drawing/2014/main" id="{B92D68CA-DFD8-4178-93CB-63891AAE426B}"/>
              </a:ext>
            </a:extLst>
          </p:cNvPr>
          <p:cNvSpPr>
            <a:spLocks noGrp="1"/>
          </p:cNvSpPr>
          <p:nvPr>
            <p:ph idx="1" hasCustomPrompt="1"/>
          </p:nvPr>
        </p:nvSpPr>
        <p:spPr>
          <a:xfrm>
            <a:off x="4208107" y="1188720"/>
            <a:ext cx="7496212" cy="5029200"/>
          </a:xfrm>
        </p:spPr>
        <p:txBody>
          <a:bodyPr anchor="ctr" anchorCtr="0"/>
          <a:lstStyle>
            <a:lvl1pPr marL="228600" indent="-228600">
              <a:lnSpc>
                <a:spcPct val="100000"/>
              </a:lnSpc>
              <a:spcBef>
                <a:spcPts val="0"/>
              </a:spcBef>
              <a:spcAft>
                <a:spcPts val="1200"/>
              </a:spcAft>
              <a:buSzPct val="100000"/>
              <a:buFont typeface="Amazon Ember" panose="020B0603020204020204" pitchFamily="34" charset="0"/>
              <a:buChar char="•"/>
              <a:defRPr sz="2800">
                <a:solidFill>
                  <a:schemeClr val="tx1"/>
                </a:solidFill>
              </a:defRPr>
            </a:lvl1pPr>
            <a:lvl2pPr marL="457200" indent="-228600">
              <a:spcBef>
                <a:spcPts val="0"/>
              </a:spcBef>
              <a:spcAft>
                <a:spcPts val="1200"/>
              </a:spcAft>
              <a:buFont typeface="Wingdings" panose="05000000000000000000" pitchFamily="2" charset="2"/>
              <a:buChar char="§"/>
              <a:defRPr sz="2400">
                <a:solidFill>
                  <a:schemeClr val="tx1"/>
                </a:solidFill>
              </a:defRPr>
            </a:lvl2pPr>
            <a:lvl3pPr marL="685800" indent="-223838">
              <a:spcBef>
                <a:spcPts val="0"/>
              </a:spcBef>
              <a:spcAft>
                <a:spcPts val="1200"/>
              </a:spcAft>
              <a:buFont typeface="Amazon Ember" panose="020B0603020204020204" pitchFamily="34" charset="0"/>
              <a:buChar char="–"/>
              <a:defRPr sz="1800">
                <a:solidFill>
                  <a:schemeClr val="tx1"/>
                </a:solidFill>
              </a:defRPr>
            </a:lvl3pPr>
            <a:lvl4pPr marL="914400" indent="-231775">
              <a:spcBef>
                <a:spcPts val="0"/>
              </a:spcBef>
              <a:spcAft>
                <a:spcPts val="1200"/>
              </a:spcAft>
              <a:buSzPct val="100000"/>
              <a:buFont typeface="Amazon Ember" panose="020B0603020204020204" pitchFamily="34" charset="0"/>
              <a:buChar char="•"/>
              <a:defRPr sz="1800">
                <a:solidFill>
                  <a:schemeClr val="tx1"/>
                </a:solidFill>
              </a:defRPr>
            </a:lvl4pPr>
            <a:lvl5pPr marL="1143000" indent="-231775">
              <a:spcBef>
                <a:spcPts val="0"/>
              </a:spcBef>
              <a:spcAft>
                <a:spcPts val="1200"/>
              </a:spcAft>
              <a:buFont typeface="Wingdings" panose="05000000000000000000" pitchFamily="2" charset="2"/>
              <a:buChar char="s"/>
              <a:defRPr sz="1800">
                <a:solidFill>
                  <a:schemeClr val="tx1"/>
                </a:solidFill>
              </a:defRPr>
            </a:lvl5pPr>
          </a:lstStyle>
          <a:p>
            <a:pPr lvl="0"/>
            <a:r>
              <a:rPr lang="en-US" dirty="0"/>
              <a:t>Type here to 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92B16772-D93A-4489-A564-E452EBA9282D}"/>
              </a:ext>
              <a:ext uri="{C183D7F6-B498-43B3-948B-1728B52AA6E4}">
                <adec:decorative xmlns:adec="http://schemas.microsoft.com/office/drawing/2017/decorative" val="1"/>
              </a:ext>
            </a:extLst>
          </p:cNvPr>
          <p:cNvSpPr/>
          <p:nvPr/>
        </p:nvSpPr>
        <p:spPr>
          <a:xfrm>
            <a:off x="1074939" y="2404724"/>
            <a:ext cx="2423777" cy="2618907"/>
          </a:xfrm>
          <a:prstGeom prst="rect">
            <a:avLst/>
          </a:prstGeom>
          <a:noFill/>
          <a:ln w="508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32F3E"/>
              </a:solidFill>
              <a:effectLst/>
              <a:uLnTx/>
              <a:uFillTx/>
              <a:latin typeface="Amazon Ember Light"/>
              <a:ea typeface="+mn-ea"/>
              <a:cs typeface="+mn-cs"/>
            </a:endParaRPr>
          </a:p>
        </p:txBody>
      </p:sp>
      <p:sp>
        <p:nvSpPr>
          <p:cNvPr id="12" name="Service icon">
            <a:extLst>
              <a:ext uri="{FF2B5EF4-FFF2-40B4-BE49-F238E27FC236}">
                <a16:creationId xmlns:a16="http://schemas.microsoft.com/office/drawing/2014/main" id="{0A27FA40-DA0B-4B0C-A25F-0C9B53BA7FF9}"/>
              </a:ext>
              <a:ext uri="{C183D7F6-B498-43B3-948B-1728B52AA6E4}">
                <adec:decorative xmlns:adec="http://schemas.microsoft.com/office/drawing/2017/decorative" val="1"/>
              </a:ext>
            </a:extLst>
          </p:cNvPr>
          <p:cNvSpPr>
            <a:spLocks noGrp="1" noChangeAspect="1"/>
          </p:cNvSpPr>
          <p:nvPr>
            <p:ph type="pic" sz="quarter" idx="14" hasCustomPrompt="1"/>
          </p:nvPr>
        </p:nvSpPr>
        <p:spPr>
          <a:xfrm>
            <a:off x="1738187" y="2798064"/>
            <a:ext cx="1097280" cy="1097280"/>
          </a:xfrm>
        </p:spPr>
        <p:txBody>
          <a:bodyPr/>
          <a:lstStyle>
            <a:lvl1pPr marL="0" indent="0" algn="ctr">
              <a:buNone/>
              <a:defRPr kumimoji="0" lang="en-US" sz="1800" b="0" i="0" u="none" strike="noStrike" kern="0" cap="none" spc="0" normalizeH="0" baseline="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Service icon</a:t>
            </a:r>
          </a:p>
        </p:txBody>
      </p:sp>
      <p:sp>
        <p:nvSpPr>
          <p:cNvPr id="10" name="Service name">
            <a:extLst>
              <a:ext uri="{FF2B5EF4-FFF2-40B4-BE49-F238E27FC236}">
                <a16:creationId xmlns:a16="http://schemas.microsoft.com/office/drawing/2014/main" id="{237234BF-A0FB-4CD8-8967-706C5296A65F}"/>
              </a:ext>
            </a:extLst>
          </p:cNvPr>
          <p:cNvSpPr>
            <a:spLocks noGrp="1"/>
          </p:cNvSpPr>
          <p:nvPr userDrawn="1">
            <p:ph type="body" sz="quarter" idx="13" hasCustomPrompt="1"/>
          </p:nvPr>
        </p:nvSpPr>
        <p:spPr>
          <a:xfrm>
            <a:off x="1134683" y="3959352"/>
            <a:ext cx="2304288" cy="369332"/>
          </a:xfrm>
        </p:spPr>
        <p:txBody>
          <a:bodyPr lIns="91440">
            <a:spAutoFit/>
          </a:bodyPr>
          <a:lstStyle>
            <a:lvl1pPr marL="0" indent="0" algn="ctr">
              <a:buNone/>
              <a:defRPr kumimoji="0" lang="en-US" sz="1800" b="0" i="0" u="none" strike="noStrike" kern="0" cap="none" spc="0" normalizeH="0" baseline="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Full service name</a:t>
            </a:r>
          </a:p>
        </p:txBody>
      </p:sp>
    </p:spTree>
    <p:custDataLst>
      <p:tags r:id="rId1"/>
    </p:custDataLst>
    <p:extLst>
      <p:ext uri="{BB962C8B-B14F-4D97-AF65-F5344CB8AC3E}">
        <p14:creationId xmlns:p14="http://schemas.microsoft.com/office/powerpoint/2010/main" val="34695487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Activity with imag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8739EAC-AFC3-48A9-89AA-D94BFB3D5D06}"/>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bg1"/>
                </a:solidFill>
              </a:defRPr>
            </a:lvl1pPr>
          </a:lstStyle>
          <a:p>
            <a:fld id="{7834CDD4-D76F-4459-B025-0310E913C243}" type="slidenum">
              <a:rPr lang="en-US" smtClean="0"/>
              <a:pPr/>
              <a:t>‹#›</a:t>
            </a:fld>
            <a:endParaRPr lang="en-US" dirty="0"/>
          </a:p>
        </p:txBody>
      </p:sp>
      <p:sp>
        <p:nvSpPr>
          <p:cNvPr id="2" name="Title">
            <a:extLst>
              <a:ext uri="{FF2B5EF4-FFF2-40B4-BE49-F238E27FC236}">
                <a16:creationId xmlns:a16="http://schemas.microsoft.com/office/drawing/2014/main" id="{5DA58158-FB30-402D-9EAA-2604BF1AD777}"/>
              </a:ext>
            </a:extLst>
          </p:cNvPr>
          <p:cNvSpPr>
            <a:spLocks noGrp="1"/>
          </p:cNvSpPr>
          <p:nvPr>
            <p:ph type="ctrTitle" hasCustomPrompt="1"/>
          </p:nvPr>
        </p:nvSpPr>
        <p:spPr>
          <a:xfrm>
            <a:off x="482600" y="787399"/>
            <a:ext cx="3960976" cy="1866901"/>
          </a:xfrm>
        </p:spPr>
        <p:txBody>
          <a:bodyPr lIns="91440" anchor="t"/>
          <a:lstStyle>
            <a:lvl1pPr algn="l">
              <a:lnSpc>
                <a:spcPct val="100000"/>
              </a:lnSpc>
              <a:defRPr sz="3600">
                <a:solidFill>
                  <a:srgbClr val="FFFFFF"/>
                </a:solidFill>
                <a:latin typeface="+mn-lt"/>
              </a:defRPr>
            </a:lvl1pPr>
          </a:lstStyle>
          <a:p>
            <a:r>
              <a:rPr lang="en-US" dirty="0"/>
              <a:t>Type title here</a:t>
            </a:r>
          </a:p>
        </p:txBody>
      </p:sp>
      <p:pic>
        <p:nvPicPr>
          <p:cNvPr id="6" name="Academy logo">
            <a:extLst>
              <a:ext uri="{FF2B5EF4-FFF2-40B4-BE49-F238E27FC236}">
                <a16:creationId xmlns:a16="http://schemas.microsoft.com/office/drawing/2014/main" id="{01695D02-7D37-4EA3-A650-EFB8AE8ED68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48640" y="6400800"/>
            <a:ext cx="866274" cy="219456"/>
          </a:xfrm>
          <a:prstGeom prst="rect">
            <a:avLst/>
          </a:prstGeom>
        </p:spPr>
      </p:pic>
      <p:pic>
        <p:nvPicPr>
          <p:cNvPr id="8" name="Picture 7">
            <a:extLst>
              <a:ext uri="{FF2B5EF4-FFF2-40B4-BE49-F238E27FC236}">
                <a16:creationId xmlns:a16="http://schemas.microsoft.com/office/drawing/2014/main" id="{C720FE63-716B-425E-99D5-60674FA0ECFA}"/>
              </a:ext>
              <a:ext uri="{C183D7F6-B498-43B3-948B-1728B52AA6E4}">
                <adec:decorative xmlns:adec="http://schemas.microsoft.com/office/drawing/2017/decorative" val="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41848" y="787399"/>
            <a:ext cx="5486400" cy="3657600"/>
          </a:xfrm>
          <a:prstGeom prst="rect">
            <a:avLst/>
          </a:prstGeom>
          <a:ln>
            <a:solidFill>
              <a:srgbClr val="000000"/>
            </a:solidFill>
          </a:ln>
        </p:spPr>
      </p:pic>
    </p:spTree>
    <p:custDataLst>
      <p:tags r:id="rId1"/>
    </p:custDataLst>
    <p:extLst>
      <p:ext uri="{BB962C8B-B14F-4D97-AF65-F5344CB8AC3E}">
        <p14:creationId xmlns:p14="http://schemas.microsoft.com/office/powerpoint/2010/main" val="30945710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Col-Cod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8587F95-EBCB-40EC-9121-00BEB1DFC89F}"/>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tx1"/>
                </a:solidFill>
              </a:defRPr>
            </a:lvl1pPr>
          </a:lstStyle>
          <a:p>
            <a:fld id="{7834CDD4-D76F-4459-B025-0310E913C243}" type="slidenum">
              <a:rPr lang="en-US" smtClean="0"/>
              <a:pPr/>
              <a:t>‹#›</a:t>
            </a:fld>
            <a:endParaRPr lang="en-US" dirty="0"/>
          </a:p>
        </p:txBody>
      </p:sp>
      <p:sp>
        <p:nvSpPr>
          <p:cNvPr id="2" name="Title">
            <a:extLst>
              <a:ext uri="{FF2B5EF4-FFF2-40B4-BE49-F238E27FC236}">
                <a16:creationId xmlns:a16="http://schemas.microsoft.com/office/drawing/2014/main" id="{F117EACD-31BA-5546-8DC5-A7D4FA41B908}"/>
              </a:ext>
            </a:extLst>
          </p:cNvPr>
          <p:cNvSpPr>
            <a:spLocks noGrp="1"/>
          </p:cNvSpPr>
          <p:nvPr>
            <p:ph type="title"/>
          </p:nvPr>
        </p:nvSpPr>
        <p:spPr>
          <a:xfrm>
            <a:off x="457200" y="457200"/>
            <a:ext cx="11247120" cy="612648"/>
          </a:xfrm>
        </p:spPr>
        <p:txBody>
          <a:bodyPr vert="horz" lIns="0" tIns="45720" rIns="91440" bIns="45720" rtlCol="0" anchor="ctr">
            <a:noAutofit/>
          </a:bodyPr>
          <a:lstStyle>
            <a:lvl1pPr>
              <a:defRPr lang="en-US" dirty="0">
                <a:solidFill>
                  <a:schemeClr val="tx1"/>
                </a:solidFill>
              </a:defRPr>
            </a:lvl1pPr>
          </a:lstStyle>
          <a:p>
            <a:pPr lvl="0"/>
            <a:r>
              <a:rPr lang="en-US" dirty="0"/>
              <a:t>Click to edit Master title style</a:t>
            </a:r>
          </a:p>
        </p:txBody>
      </p:sp>
      <p:sp>
        <p:nvSpPr>
          <p:cNvPr id="3" name="Code">
            <a:extLst>
              <a:ext uri="{FF2B5EF4-FFF2-40B4-BE49-F238E27FC236}">
                <a16:creationId xmlns:a16="http://schemas.microsoft.com/office/drawing/2014/main" id="{4FBB0127-ED7F-7C41-B530-EB0C6E8B5AE1}"/>
              </a:ext>
            </a:extLst>
          </p:cNvPr>
          <p:cNvSpPr>
            <a:spLocks noGrp="1"/>
          </p:cNvSpPr>
          <p:nvPr>
            <p:ph idx="1" hasCustomPrompt="1"/>
          </p:nvPr>
        </p:nvSpPr>
        <p:spPr>
          <a:xfrm>
            <a:off x="457200" y="1188720"/>
            <a:ext cx="11247120" cy="5029200"/>
          </a:xfrm>
        </p:spPr>
        <p:txBody>
          <a:bodyPr>
            <a:noAutofit/>
          </a:bodyPr>
          <a:lstStyle>
            <a:lvl1pPr marL="0" indent="0" defTabSz="457200">
              <a:spcAft>
                <a:spcPts val="0"/>
              </a:spcAft>
              <a:buNone/>
              <a:defRPr sz="20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p:txBody>
      </p:sp>
    </p:spTree>
    <p:custDataLst>
      <p:tags r:id="rId1"/>
    </p:custDataLst>
    <p:extLst>
      <p:ext uri="{BB962C8B-B14F-4D97-AF65-F5344CB8AC3E}">
        <p14:creationId xmlns:p14="http://schemas.microsoft.com/office/powerpoint/2010/main" val="26282161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Demo with imag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8739EAC-AFC3-48A9-89AA-D94BFB3D5D06}"/>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bg1"/>
                </a:solidFill>
              </a:defRPr>
            </a:lvl1pPr>
          </a:lstStyle>
          <a:p>
            <a:fld id="{7834CDD4-D76F-4459-B025-0310E913C243}" type="slidenum">
              <a:rPr lang="en-US" smtClean="0"/>
              <a:pPr/>
              <a:t>‹#›</a:t>
            </a:fld>
            <a:endParaRPr lang="en-US" dirty="0"/>
          </a:p>
        </p:txBody>
      </p:sp>
      <p:sp>
        <p:nvSpPr>
          <p:cNvPr id="2" name="Title">
            <a:extLst>
              <a:ext uri="{FF2B5EF4-FFF2-40B4-BE49-F238E27FC236}">
                <a16:creationId xmlns:a16="http://schemas.microsoft.com/office/drawing/2014/main" id="{5DA58158-FB30-402D-9EAA-2604BF1AD777}"/>
              </a:ext>
            </a:extLst>
          </p:cNvPr>
          <p:cNvSpPr>
            <a:spLocks noGrp="1"/>
          </p:cNvSpPr>
          <p:nvPr>
            <p:ph type="ctrTitle" hasCustomPrompt="1"/>
          </p:nvPr>
        </p:nvSpPr>
        <p:spPr>
          <a:xfrm>
            <a:off x="482600" y="787399"/>
            <a:ext cx="3960976" cy="1866901"/>
          </a:xfrm>
        </p:spPr>
        <p:txBody>
          <a:bodyPr lIns="91440" anchor="t"/>
          <a:lstStyle>
            <a:lvl1pPr algn="l">
              <a:lnSpc>
                <a:spcPct val="100000"/>
              </a:lnSpc>
              <a:defRPr sz="3600">
                <a:solidFill>
                  <a:srgbClr val="FFFFFF"/>
                </a:solidFill>
                <a:latin typeface="+mn-lt"/>
              </a:defRPr>
            </a:lvl1pPr>
          </a:lstStyle>
          <a:p>
            <a:r>
              <a:rPr lang="en-US" dirty="0"/>
              <a:t>Type title here</a:t>
            </a:r>
          </a:p>
        </p:txBody>
      </p:sp>
      <p:pic>
        <p:nvPicPr>
          <p:cNvPr id="6" name="Academy logo">
            <a:extLst>
              <a:ext uri="{FF2B5EF4-FFF2-40B4-BE49-F238E27FC236}">
                <a16:creationId xmlns:a16="http://schemas.microsoft.com/office/drawing/2014/main" id="{01695D02-7D37-4EA3-A650-EFB8AE8ED68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48640" y="6400800"/>
            <a:ext cx="866274" cy="219456"/>
          </a:xfrm>
          <a:prstGeom prst="rect">
            <a:avLst/>
          </a:prstGeom>
        </p:spPr>
      </p:pic>
      <p:pic>
        <p:nvPicPr>
          <p:cNvPr id="7" name="Picture 6">
            <a:hlinkClick r:id="rId5"/>
            <a:extLst>
              <a:ext uri="{FF2B5EF4-FFF2-40B4-BE49-F238E27FC236}">
                <a16:creationId xmlns:a16="http://schemas.microsoft.com/office/drawing/2014/main" id="{387B3875-175A-432B-897F-40E4B43B88DD}"/>
              </a:ext>
              <a:ext uri="{C183D7F6-B498-43B3-948B-1728B52AA6E4}">
                <adec:decorative xmlns:adec="http://schemas.microsoft.com/office/drawing/2017/decorative" val="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641848" y="787399"/>
            <a:ext cx="5486399" cy="3657600"/>
          </a:xfrm>
          <a:prstGeom prst="rect">
            <a:avLst/>
          </a:prstGeom>
          <a:ln>
            <a:solidFill>
              <a:srgbClr val="000000"/>
            </a:solidFill>
          </a:ln>
        </p:spPr>
      </p:pic>
    </p:spTree>
    <p:custDataLst>
      <p:tags r:id="rId1"/>
    </p:custDataLst>
    <p:extLst>
      <p:ext uri="{BB962C8B-B14F-4D97-AF65-F5344CB8AC3E}">
        <p14:creationId xmlns:p14="http://schemas.microsoft.com/office/powerpoint/2010/main" val="9170457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Lab with Imag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8739EAC-AFC3-48A9-89AA-D94BFB3D5D06}"/>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bg1"/>
                </a:solidFill>
              </a:defRPr>
            </a:lvl1pPr>
          </a:lstStyle>
          <a:p>
            <a:fld id="{7834CDD4-D76F-4459-B025-0310E913C243}" type="slidenum">
              <a:rPr lang="en-US" smtClean="0"/>
              <a:pPr/>
              <a:t>‹#›</a:t>
            </a:fld>
            <a:endParaRPr lang="en-US" dirty="0"/>
          </a:p>
        </p:txBody>
      </p:sp>
      <p:sp>
        <p:nvSpPr>
          <p:cNvPr id="2" name="Title">
            <a:extLst>
              <a:ext uri="{FF2B5EF4-FFF2-40B4-BE49-F238E27FC236}">
                <a16:creationId xmlns:a16="http://schemas.microsoft.com/office/drawing/2014/main" id="{5DA58158-FB30-402D-9EAA-2604BF1AD777}"/>
              </a:ext>
            </a:extLst>
          </p:cNvPr>
          <p:cNvSpPr>
            <a:spLocks noGrp="1"/>
          </p:cNvSpPr>
          <p:nvPr>
            <p:ph type="ctrTitle" hasCustomPrompt="1"/>
          </p:nvPr>
        </p:nvSpPr>
        <p:spPr>
          <a:xfrm>
            <a:off x="482600" y="787399"/>
            <a:ext cx="3960976" cy="1866901"/>
          </a:xfrm>
        </p:spPr>
        <p:txBody>
          <a:bodyPr lIns="91440" anchor="t"/>
          <a:lstStyle>
            <a:lvl1pPr algn="l">
              <a:lnSpc>
                <a:spcPct val="100000"/>
              </a:lnSpc>
              <a:defRPr sz="3600">
                <a:solidFill>
                  <a:srgbClr val="FFFFFF"/>
                </a:solidFill>
                <a:latin typeface="+mn-lt"/>
              </a:defRPr>
            </a:lvl1pPr>
          </a:lstStyle>
          <a:p>
            <a:r>
              <a:rPr lang="en-US" dirty="0"/>
              <a:t>Type title here</a:t>
            </a:r>
          </a:p>
        </p:txBody>
      </p:sp>
      <p:pic>
        <p:nvPicPr>
          <p:cNvPr id="6" name="Academy logo">
            <a:extLst>
              <a:ext uri="{FF2B5EF4-FFF2-40B4-BE49-F238E27FC236}">
                <a16:creationId xmlns:a16="http://schemas.microsoft.com/office/drawing/2014/main" id="{01695D02-7D37-4EA3-A650-EFB8AE8ED68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48640" y="6400800"/>
            <a:ext cx="866274" cy="219456"/>
          </a:xfrm>
          <a:prstGeom prst="rect">
            <a:avLst/>
          </a:prstGeom>
        </p:spPr>
      </p:pic>
      <p:pic>
        <p:nvPicPr>
          <p:cNvPr id="8" name="Content Placeholder 3">
            <a:extLst>
              <a:ext uri="{FF2B5EF4-FFF2-40B4-BE49-F238E27FC236}">
                <a16:creationId xmlns:a16="http://schemas.microsoft.com/office/drawing/2014/main" id="{C75E1806-B3C1-45DC-A7E9-5FA6F989E618}"/>
              </a:ext>
              <a:ext uri="{C183D7F6-B498-43B3-948B-1728B52AA6E4}">
                <adec:decorative xmlns:adec="http://schemas.microsoft.com/office/drawing/2017/decorative" val="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41017" y="787399"/>
            <a:ext cx="5486400" cy="3657600"/>
          </a:xfrm>
          <a:prstGeom prst="rect">
            <a:avLst/>
          </a:prstGeom>
          <a:ln>
            <a:solidFill>
              <a:srgbClr val="000000"/>
            </a:solidFill>
          </a:ln>
        </p:spPr>
      </p:pic>
    </p:spTree>
    <p:custDataLst>
      <p:tags r:id="rId1"/>
    </p:custDataLst>
    <p:extLst>
      <p:ext uri="{BB962C8B-B14F-4D97-AF65-F5344CB8AC3E}">
        <p14:creationId xmlns:p14="http://schemas.microsoft.com/office/powerpoint/2010/main" val="4990401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26658359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532F-7D86-44F1-97F2-B9665EFCEB32}"/>
              </a:ext>
            </a:extLst>
          </p:cNvPr>
          <p:cNvSpPr>
            <a:spLocks noGrp="1"/>
          </p:cNvSpPr>
          <p:nvPr>
            <p:ph type="title"/>
          </p:nvPr>
        </p:nvSpPr>
        <p:spPr/>
        <p:txBody>
          <a:bodyPr/>
          <a:lstStyle>
            <a:lvl1pPr>
              <a:defRPr/>
            </a:lvl1pPr>
          </a:lstStyle>
          <a:p>
            <a:endParaRPr lang="en-US" dirty="0"/>
          </a:p>
        </p:txBody>
      </p:sp>
      <p:pic>
        <p:nvPicPr>
          <p:cNvPr id="3" name="Academy logo">
            <a:extLst>
              <a:ext uri="{FF2B5EF4-FFF2-40B4-BE49-F238E27FC236}">
                <a16:creationId xmlns:a16="http://schemas.microsoft.com/office/drawing/2014/main" id="{546BF889-3EBD-4C5F-9B99-F7F705D1AD2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48640" y="6400800"/>
            <a:ext cx="866274" cy="219456"/>
          </a:xfrm>
          <a:prstGeom prst="rect">
            <a:avLst/>
          </a:prstGeom>
        </p:spPr>
      </p:pic>
      <p:pic>
        <p:nvPicPr>
          <p:cNvPr id="4" name="Picture 3">
            <a:extLst>
              <a:ext uri="{FF2B5EF4-FFF2-40B4-BE49-F238E27FC236}">
                <a16:creationId xmlns:a16="http://schemas.microsoft.com/office/drawing/2014/main" id="{40227058-1842-4327-842E-4008271B164E}"/>
              </a:ext>
              <a:ext uri="{C183D7F6-B498-43B3-948B-1728B52AA6E4}">
                <adec:decorative xmlns:adec="http://schemas.microsoft.com/office/drawing/2017/decorative" val="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2269102"/>
            <a:ext cx="12192000" cy="3953164"/>
          </a:xfrm>
          <a:prstGeom prst="rect">
            <a:avLst/>
          </a:prstGeom>
        </p:spPr>
      </p:pic>
      <p:sp>
        <p:nvSpPr>
          <p:cNvPr id="10" name="Text Placeholder 9">
            <a:extLst>
              <a:ext uri="{FF2B5EF4-FFF2-40B4-BE49-F238E27FC236}">
                <a16:creationId xmlns:a16="http://schemas.microsoft.com/office/drawing/2014/main" id="{C3940766-A042-42CC-8A43-E9EA460150B4}"/>
              </a:ext>
            </a:extLst>
          </p:cNvPr>
          <p:cNvSpPr>
            <a:spLocks noGrp="1"/>
          </p:cNvSpPr>
          <p:nvPr>
            <p:ph type="body" sz="quarter" idx="10"/>
          </p:nvPr>
        </p:nvSpPr>
        <p:spPr>
          <a:xfrm>
            <a:off x="460132" y="1574229"/>
            <a:ext cx="3657600" cy="338554"/>
          </a:xfrm>
          <a:noFill/>
        </p:spPr>
        <p:txBody>
          <a:bodyPr wrap="square" rtlCol="0">
            <a:spAutoFit/>
          </a:bodyPr>
          <a:lstStyle>
            <a:lvl1pPr marL="0" indent="0">
              <a:buNone/>
              <a:defRPr lang="en-US" sz="1600" smtClean="0">
                <a:ea typeface="Amazon Ember Light" panose="020B0403020204020204" pitchFamily="34" charset="0"/>
                <a:cs typeface="Amazon Ember Light" panose="020B0403020204020204" pitchFamily="34"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US"/>
            </a:lvl5pPr>
          </a:lstStyle>
          <a:p>
            <a:pPr marL="0" lvl="0"/>
            <a:r>
              <a:rPr lang="en-US" dirty="0"/>
              <a:t>Edit Master text styles</a:t>
            </a:r>
          </a:p>
        </p:txBody>
      </p:sp>
      <p:sp>
        <p:nvSpPr>
          <p:cNvPr id="11" name="Slide Number">
            <a:extLst>
              <a:ext uri="{FF2B5EF4-FFF2-40B4-BE49-F238E27FC236}">
                <a16:creationId xmlns:a16="http://schemas.microsoft.com/office/drawing/2014/main" id="{CD132FA4-D678-45B9-A76A-9C919BF04D72}"/>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tx1"/>
                </a:solidFill>
              </a:defRPr>
            </a:lvl1pPr>
          </a:lstStyle>
          <a:p>
            <a:fld id="{7834CDD4-D76F-4459-B025-0310E913C243}" type="slidenum">
              <a:rPr lang="en-US" smtClean="0"/>
              <a:pPr/>
              <a:t>‹#›</a:t>
            </a:fld>
            <a:endParaRPr lang="en-US" dirty="0"/>
          </a:p>
        </p:txBody>
      </p:sp>
    </p:spTree>
    <p:extLst>
      <p:ext uri="{BB962C8B-B14F-4D97-AF65-F5344CB8AC3E}">
        <p14:creationId xmlns:p14="http://schemas.microsoft.com/office/powerpoint/2010/main" val="15528014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Lab defrief">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8739EAC-AFC3-48A9-89AA-D94BFB3D5D06}"/>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bg1"/>
                </a:solidFill>
              </a:defRPr>
            </a:lvl1pPr>
          </a:lstStyle>
          <a:p>
            <a:fld id="{7834CDD4-D76F-4459-B025-0310E913C243}" type="slidenum">
              <a:rPr lang="en-US" smtClean="0"/>
              <a:pPr/>
              <a:t>‹#›</a:t>
            </a:fld>
            <a:endParaRPr lang="en-US" dirty="0"/>
          </a:p>
        </p:txBody>
      </p:sp>
      <p:sp>
        <p:nvSpPr>
          <p:cNvPr id="2" name="Title">
            <a:extLst>
              <a:ext uri="{FF2B5EF4-FFF2-40B4-BE49-F238E27FC236}">
                <a16:creationId xmlns:a16="http://schemas.microsoft.com/office/drawing/2014/main" id="{5DA58158-FB30-402D-9EAA-2604BF1AD777}"/>
              </a:ext>
            </a:extLst>
          </p:cNvPr>
          <p:cNvSpPr>
            <a:spLocks noGrp="1"/>
          </p:cNvSpPr>
          <p:nvPr>
            <p:ph type="ctrTitle" hasCustomPrompt="1"/>
          </p:nvPr>
        </p:nvSpPr>
        <p:spPr>
          <a:xfrm>
            <a:off x="482600" y="787399"/>
            <a:ext cx="3960976" cy="1866901"/>
          </a:xfrm>
        </p:spPr>
        <p:txBody>
          <a:bodyPr lIns="91440" anchor="t"/>
          <a:lstStyle>
            <a:lvl1pPr algn="l">
              <a:lnSpc>
                <a:spcPct val="100000"/>
              </a:lnSpc>
              <a:defRPr sz="3600">
                <a:solidFill>
                  <a:srgbClr val="FFFFFF"/>
                </a:solidFill>
                <a:latin typeface="+mn-lt"/>
              </a:defRPr>
            </a:lvl1pPr>
          </a:lstStyle>
          <a:p>
            <a:r>
              <a:rPr lang="en-US" dirty="0"/>
              <a:t>Lab debrief: Key takeaways</a:t>
            </a:r>
          </a:p>
        </p:txBody>
      </p:sp>
      <p:pic>
        <p:nvPicPr>
          <p:cNvPr id="6" name="Academy logo">
            <a:extLst>
              <a:ext uri="{FF2B5EF4-FFF2-40B4-BE49-F238E27FC236}">
                <a16:creationId xmlns:a16="http://schemas.microsoft.com/office/drawing/2014/main" id="{01695D02-7D37-4EA3-A650-EFB8AE8ED68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48640" y="6400800"/>
            <a:ext cx="866274" cy="219456"/>
          </a:xfrm>
          <a:prstGeom prst="rect">
            <a:avLst/>
          </a:prstGeom>
        </p:spPr>
      </p:pic>
      <p:pic>
        <p:nvPicPr>
          <p:cNvPr id="7" name="Picture 6">
            <a:extLst>
              <a:ext uri="{FF2B5EF4-FFF2-40B4-BE49-F238E27FC236}">
                <a16:creationId xmlns:a16="http://schemas.microsoft.com/office/drawing/2014/main" id="{5C7C2ED0-C29A-4767-9AD6-94F8C3D3E2C8}"/>
              </a:ext>
              <a:ext uri="{C183D7F6-B498-43B3-948B-1728B52AA6E4}">
                <adec:decorative xmlns:adec="http://schemas.microsoft.com/office/drawing/2017/decorative" val="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41848" y="787399"/>
            <a:ext cx="5486401" cy="3657600"/>
          </a:xfrm>
          <a:prstGeom prst="rect">
            <a:avLst/>
          </a:prstGeom>
          <a:ln>
            <a:solidFill>
              <a:srgbClr val="000000"/>
            </a:solidFill>
          </a:ln>
        </p:spPr>
      </p:pic>
    </p:spTree>
    <p:custDataLst>
      <p:tags r:id="rId1"/>
    </p:custDataLst>
    <p:extLst>
      <p:ext uri="{BB962C8B-B14F-4D97-AF65-F5344CB8AC3E}">
        <p14:creationId xmlns:p14="http://schemas.microsoft.com/office/powerpoint/2010/main" val="10181273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KnowledgeCheck">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F9E88552-9FCE-4AE1-8A45-7A0CE66DBD0B}"/>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tx1"/>
                </a:solidFill>
              </a:defRPr>
            </a:lvl1pPr>
          </a:lstStyle>
          <a:p>
            <a:fld id="{7834CDD4-D76F-4459-B025-0310E913C243}" type="slidenum">
              <a:rPr lang="en-US" smtClean="0"/>
              <a:pPr/>
              <a:t>‹#›</a:t>
            </a:fld>
            <a:endParaRPr lang="en-US" dirty="0"/>
          </a:p>
        </p:txBody>
      </p:sp>
      <p:sp>
        <p:nvSpPr>
          <p:cNvPr id="2" name="Title">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Complete the knowledge check</a:t>
            </a:r>
          </a:p>
        </p:txBody>
      </p:sp>
      <p:pic>
        <p:nvPicPr>
          <p:cNvPr id="4" name="Picture 3">
            <a:extLst>
              <a:ext uri="{FF2B5EF4-FFF2-40B4-BE49-F238E27FC236}">
                <a16:creationId xmlns:a16="http://schemas.microsoft.com/office/drawing/2014/main" id="{6872DEB6-4632-4233-BF08-DC1EADEB4016}"/>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63692" y="1564105"/>
            <a:ext cx="6864616" cy="4576411"/>
          </a:xfrm>
          <a:prstGeom prst="rect">
            <a:avLst/>
          </a:prstGeom>
          <a:ln>
            <a:solidFill>
              <a:srgbClr val="000000"/>
            </a:solidFill>
          </a:ln>
        </p:spPr>
      </p:pic>
    </p:spTree>
    <p:custDataLst>
      <p:tags r:id="rId1"/>
    </p:custDataLst>
    <p:extLst>
      <p:ext uri="{BB962C8B-B14F-4D97-AF65-F5344CB8AC3E}">
        <p14:creationId xmlns:p14="http://schemas.microsoft.com/office/powerpoint/2010/main" val="2759614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2757990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426817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26592013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slideLayout" Target="../slideLayouts/slideLayout51.xml"/><Relationship Id="rId50" Type="http://schemas.openxmlformats.org/officeDocument/2006/relationships/slideLayout" Target="../slideLayouts/slideLayout54.xml"/><Relationship Id="rId55" Type="http://schemas.openxmlformats.org/officeDocument/2006/relationships/slideLayout" Target="../slideLayouts/slideLayout59.xml"/><Relationship Id="rId63" Type="http://schemas.openxmlformats.org/officeDocument/2006/relationships/image" Target="../media/image4.svg"/><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9" Type="http://schemas.openxmlformats.org/officeDocument/2006/relationships/slideLayout" Target="../slideLayouts/slideLayout33.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slideLayout" Target="../slideLayouts/slideLayout49.xml"/><Relationship Id="rId53" Type="http://schemas.openxmlformats.org/officeDocument/2006/relationships/slideLayout" Target="../slideLayouts/slideLayout57.xml"/><Relationship Id="rId58" Type="http://schemas.openxmlformats.org/officeDocument/2006/relationships/slideLayout" Target="../slideLayouts/slideLayout62.xml"/><Relationship Id="rId5" Type="http://schemas.openxmlformats.org/officeDocument/2006/relationships/slideLayout" Target="../slideLayouts/slideLayout9.xml"/><Relationship Id="rId61" Type="http://schemas.openxmlformats.org/officeDocument/2006/relationships/image" Target="../media/image2.png"/><Relationship Id="rId19" Type="http://schemas.openxmlformats.org/officeDocument/2006/relationships/slideLayout" Target="../slideLayouts/slideLayout2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slideLayout" Target="../slideLayouts/slideLayout52.xml"/><Relationship Id="rId56" Type="http://schemas.openxmlformats.org/officeDocument/2006/relationships/slideLayout" Target="../slideLayouts/slideLayout60.xml"/><Relationship Id="rId8" Type="http://schemas.openxmlformats.org/officeDocument/2006/relationships/slideLayout" Target="../slideLayouts/slideLayout12.xml"/><Relationship Id="rId51" Type="http://schemas.openxmlformats.org/officeDocument/2006/relationships/slideLayout" Target="../slideLayouts/slideLayout55.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slideLayout" Target="../slideLayouts/slideLayout50.xml"/><Relationship Id="rId59" Type="http://schemas.openxmlformats.org/officeDocument/2006/relationships/theme" Target="../theme/theme2.xml"/><Relationship Id="rId20" Type="http://schemas.openxmlformats.org/officeDocument/2006/relationships/slideLayout" Target="../slideLayouts/slideLayout24.xml"/><Relationship Id="rId41" Type="http://schemas.openxmlformats.org/officeDocument/2006/relationships/slideLayout" Target="../slideLayouts/slideLayout45.xml"/><Relationship Id="rId54" Type="http://schemas.openxmlformats.org/officeDocument/2006/relationships/slideLayout" Target="../slideLayouts/slideLayout58.xml"/><Relationship Id="rId6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slideLayout" Target="../slideLayouts/slideLayout10.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slideLayout" Target="../slideLayouts/slideLayout53.xml"/><Relationship Id="rId57" Type="http://schemas.openxmlformats.org/officeDocument/2006/relationships/slideLayout" Target="../slideLayouts/slideLayout61.xml"/><Relationship Id="rId10" Type="http://schemas.openxmlformats.org/officeDocument/2006/relationships/slideLayout" Target="../slideLayouts/slideLayout14.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52" Type="http://schemas.openxmlformats.org/officeDocument/2006/relationships/slideLayout" Target="../slideLayouts/slideLayout56.xml"/><Relationship Id="rId60" Type="http://schemas.openxmlformats.org/officeDocument/2006/relationships/tags" Target="../tags/tag1.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Last Update: 11/10/2022</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4C45A55-F42A-4D1B-9AA2-8BF4CB494A9A}"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MSIPCMContentMarking" descr="{&quot;HashCode&quot;:-1818968269,&quot;Placement&quot;:&quot;Header&quot;,&quot;Top&quot;:0.0,&quot;Left&quot;:0.0,&quot;SlideWidth&quot;:960,&quot;SlideHeight&quot;:540}">
            <a:extLst>
              <a:ext uri="{FF2B5EF4-FFF2-40B4-BE49-F238E27FC236}">
                <a16:creationId xmlns:a16="http://schemas.microsoft.com/office/drawing/2014/main" id="{9B57340C-C93B-4587-8F21-AF8C68EF423C}"/>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extLst>
      <p:ext uri="{BB962C8B-B14F-4D97-AF65-F5344CB8AC3E}">
        <p14:creationId xmlns:p14="http://schemas.microsoft.com/office/powerpoint/2010/main" val="2978596758"/>
      </p:ext>
    </p:extLst>
  </p:cSld>
  <p:clrMap bg1="lt1" tx1="dk1" bg2="lt2" tx2="dk2" accent1="accent1" accent2="accent2" accent3="accent3" accent4="accent4" accent5="accent5" accent6="accent6" hlink="hlink" folHlink="folHlink"/>
  <p:sldLayoutIdLst>
    <p:sldLayoutId id="2147484116" r:id="rId1"/>
    <p:sldLayoutId id="2147484136" r:id="rId2"/>
    <p:sldLayoutId id="2147484117" r:id="rId3"/>
    <p:sldLayoutId id="2147484122" r:id="rId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1">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43599" y="6452308"/>
            <a:ext cx="366979" cy="219456"/>
          </a:xfrm>
          <a:prstGeom prst="rect">
            <a:avLst/>
          </a:prstGeom>
        </p:spPr>
      </p:pic>
      <p:sp>
        <p:nvSpPr>
          <p:cNvPr id="4" name="MSIPCMContentMarking" descr="{&quot;HashCode&quot;:-1818968269,&quot;Placement&quot;:&quot;Header&quot;,&quot;Top&quot;:0.0,&quot;Left&quot;:0.0,&quot;SlideWidth&quot;:960,&quot;SlideHeight&quot;:540}">
            <a:extLst>
              <a:ext uri="{FF2B5EF4-FFF2-40B4-BE49-F238E27FC236}">
                <a16:creationId xmlns:a16="http://schemas.microsoft.com/office/drawing/2014/main" id="{D57F9719-1BF8-4665-88F7-1673268B8963}"/>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ustDataLst>
      <p:tags r:id="rId60"/>
    </p:custDataLst>
    <p:extLst>
      <p:ext uri="{BB962C8B-B14F-4D97-AF65-F5344CB8AC3E}">
        <p14:creationId xmlns:p14="http://schemas.microsoft.com/office/powerpoint/2010/main" val="279327474"/>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 id="2147484154" r:id="rId17"/>
    <p:sldLayoutId id="2147484155" r:id="rId18"/>
    <p:sldLayoutId id="2147484156" r:id="rId19"/>
    <p:sldLayoutId id="2147484157" r:id="rId20"/>
    <p:sldLayoutId id="2147484158" r:id="rId21"/>
    <p:sldLayoutId id="2147484159" r:id="rId22"/>
    <p:sldLayoutId id="2147484160" r:id="rId23"/>
    <p:sldLayoutId id="2147484161" r:id="rId24"/>
    <p:sldLayoutId id="2147484162" r:id="rId25"/>
    <p:sldLayoutId id="2147484163" r:id="rId26"/>
    <p:sldLayoutId id="2147484164" r:id="rId27"/>
    <p:sldLayoutId id="2147484165" r:id="rId28"/>
    <p:sldLayoutId id="2147484166" r:id="rId29"/>
    <p:sldLayoutId id="2147484167" r:id="rId30"/>
    <p:sldLayoutId id="2147484168" r:id="rId31"/>
    <p:sldLayoutId id="2147484169" r:id="rId32"/>
    <p:sldLayoutId id="2147484170" r:id="rId33"/>
    <p:sldLayoutId id="2147484171" r:id="rId34"/>
    <p:sldLayoutId id="2147484172" r:id="rId35"/>
    <p:sldLayoutId id="2147484173" r:id="rId36"/>
    <p:sldLayoutId id="2147484174" r:id="rId37"/>
    <p:sldLayoutId id="2147484175" r:id="rId38"/>
    <p:sldLayoutId id="2147484176" r:id="rId39"/>
    <p:sldLayoutId id="2147484177" r:id="rId40"/>
    <p:sldLayoutId id="2147484178" r:id="rId41"/>
    <p:sldLayoutId id="2147484179" r:id="rId42"/>
    <p:sldLayoutId id="2147484180" r:id="rId43"/>
    <p:sldLayoutId id="2147484181" r:id="rId44"/>
    <p:sldLayoutId id="2147484182" r:id="rId45"/>
    <p:sldLayoutId id="2147484183" r:id="rId46"/>
    <p:sldLayoutId id="2147484184" r:id="rId47"/>
    <p:sldLayoutId id="2147484185" r:id="rId48"/>
    <p:sldLayoutId id="2147484186" r:id="rId49"/>
    <p:sldLayoutId id="2147484187" r:id="rId50"/>
    <p:sldLayoutId id="2147484188" r:id="rId51"/>
    <p:sldLayoutId id="2147484189" r:id="rId52"/>
    <p:sldLayoutId id="2147484190" r:id="rId53"/>
    <p:sldLayoutId id="2147484191" r:id="rId54"/>
    <p:sldLayoutId id="2147484192" r:id="rId55"/>
    <p:sldLayoutId id="2147484193" r:id="rId56"/>
    <p:sldLayoutId id="2147484194" r:id="rId57"/>
    <p:sldLayoutId id="2147484195" r:id="rId58"/>
  </p:sldLayoutIdLst>
  <p:hf hd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tags" Target="../tags/tag6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61.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6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ags" Target="../tags/tag6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30.jpeg"/></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D5C8BB-E91A-45A1-84D0-98E430B4AC52}"/>
              </a:ext>
            </a:extLst>
          </p:cNvPr>
          <p:cNvSpPr>
            <a:spLocks noGrp="1"/>
          </p:cNvSpPr>
          <p:nvPr>
            <p:ph type="ctrTitle"/>
          </p:nvPr>
        </p:nvSpPr>
        <p:spPr/>
        <p:txBody>
          <a:bodyPr/>
          <a:lstStyle/>
          <a:p>
            <a:r>
              <a:rPr lang="en-US" dirty="0"/>
              <a:t>Cloud </a:t>
            </a:r>
            <a:r>
              <a:rPr lang="en-US" altLang="zh-CN" dirty="0"/>
              <a:t>Operations</a:t>
            </a:r>
            <a:r>
              <a:rPr lang="en-US" dirty="0"/>
              <a:t> Security</a:t>
            </a:r>
          </a:p>
        </p:txBody>
      </p:sp>
      <p:sp>
        <p:nvSpPr>
          <p:cNvPr id="7" name="Subtitle 6">
            <a:extLst>
              <a:ext uri="{FF2B5EF4-FFF2-40B4-BE49-F238E27FC236}">
                <a16:creationId xmlns:a16="http://schemas.microsoft.com/office/drawing/2014/main" id="{8B264D25-181E-4D99-AED6-B3C22DD702A8}"/>
              </a:ext>
            </a:extLst>
          </p:cNvPr>
          <p:cNvSpPr>
            <a:spLocks noGrp="1"/>
          </p:cNvSpPr>
          <p:nvPr>
            <p:ph type="subTitle" idx="1"/>
          </p:nvPr>
        </p:nvSpPr>
        <p:spPr/>
        <p:txBody>
          <a:bodyPr/>
          <a:lstStyle/>
          <a:p>
            <a:r>
              <a:rPr lang="en-US" dirty="0"/>
              <a:t>Server &amp; Cloud Security</a:t>
            </a:r>
          </a:p>
        </p:txBody>
      </p:sp>
      <p:sp>
        <p:nvSpPr>
          <p:cNvPr id="9" name="Rectangle 8">
            <a:extLst>
              <a:ext uri="{FF2B5EF4-FFF2-40B4-BE49-F238E27FC236}">
                <a16:creationId xmlns:a16="http://schemas.microsoft.com/office/drawing/2014/main" id="{11D59183-50F9-45DD-B89F-09CDA34C3FC2}"/>
              </a:ext>
            </a:extLst>
          </p:cNvPr>
          <p:cNvSpPr/>
          <p:nvPr/>
        </p:nvSpPr>
        <p:spPr>
          <a:xfrm>
            <a:off x="261850" y="5244677"/>
            <a:ext cx="652550" cy="646331"/>
          </a:xfrm>
          <a:prstGeom prst="rect">
            <a:avLst/>
          </a:prstGeom>
        </p:spPr>
        <p:txBody>
          <a:bodyPr wrap="square">
            <a:spAutoFit/>
          </a:bodyPr>
          <a:lstStyle/>
          <a:p>
            <a:pPr algn="ctr" eaLnBrk="1" hangingPunct="1">
              <a:spcBef>
                <a:spcPct val="50000"/>
              </a:spcBef>
            </a:pPr>
            <a:r>
              <a:rPr lang="en-GB" sz="3600" b="1" dirty="0">
                <a:solidFill>
                  <a:schemeClr val="bg1"/>
                </a:solidFill>
                <a:effectLst>
                  <a:outerShdw blurRad="38100" dist="38100" dir="2700000" algn="tl">
                    <a:srgbClr val="C0C0C0"/>
                  </a:outerShdw>
                </a:effectLst>
                <a:latin typeface="Tahoma" charset="0"/>
              </a:rPr>
              <a:t>6</a:t>
            </a:r>
          </a:p>
        </p:txBody>
      </p:sp>
      <p:sp>
        <p:nvSpPr>
          <p:cNvPr id="2" name="Footer Placeholder 1">
            <a:extLst>
              <a:ext uri="{FF2B5EF4-FFF2-40B4-BE49-F238E27FC236}">
                <a16:creationId xmlns:a16="http://schemas.microsoft.com/office/drawing/2014/main" id="{6012D211-019C-44C2-AD89-E4F7AC07B803}"/>
              </a:ext>
            </a:extLst>
          </p:cNvPr>
          <p:cNvSpPr>
            <a:spLocks noGrp="1"/>
          </p:cNvSpPr>
          <p:nvPr>
            <p:ph type="ftr" sz="quarter" idx="10"/>
          </p:nvPr>
        </p:nvSpPr>
        <p:spPr/>
        <p:txBody>
          <a:bodyPr/>
          <a:lstStyle/>
          <a:p>
            <a:r>
              <a:rPr lang="en-US"/>
              <a:t>Last Update: 11/10/2022</a:t>
            </a:r>
            <a:endParaRPr lang="en-US" dirty="0"/>
          </a:p>
        </p:txBody>
      </p:sp>
      <p:sp>
        <p:nvSpPr>
          <p:cNvPr id="3" name="Slide Number Placeholder 2">
            <a:extLst>
              <a:ext uri="{FF2B5EF4-FFF2-40B4-BE49-F238E27FC236}">
                <a16:creationId xmlns:a16="http://schemas.microsoft.com/office/drawing/2014/main" id="{A00911D5-FAB3-48D2-8BB3-382D6AA6606A}"/>
              </a:ext>
            </a:extLst>
          </p:cNvPr>
          <p:cNvSpPr>
            <a:spLocks noGrp="1"/>
          </p:cNvSpPr>
          <p:nvPr>
            <p:ph type="sldNum" sz="quarter" idx="11"/>
          </p:nvPr>
        </p:nvSpPr>
        <p:spPr/>
        <p:txBody>
          <a:bodyPr/>
          <a:lstStyle/>
          <a:p>
            <a:fld id="{04C45A55-F42A-4D1B-9AA2-8BF4CB494A9A}" type="slidenum">
              <a:rPr lang="en-US" smtClean="0"/>
              <a:t>1</a:t>
            </a:fld>
            <a:endParaRPr lang="en-US" dirty="0"/>
          </a:p>
        </p:txBody>
      </p:sp>
    </p:spTree>
    <p:extLst>
      <p:ext uri="{BB962C8B-B14F-4D97-AF65-F5344CB8AC3E}">
        <p14:creationId xmlns:p14="http://schemas.microsoft.com/office/powerpoint/2010/main" val="3917177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6D0855-C963-4A12-B723-D07A02CB8118}"/>
              </a:ext>
            </a:extLst>
          </p:cNvPr>
          <p:cNvSpPr>
            <a:spLocks noGrp="1"/>
          </p:cNvSpPr>
          <p:nvPr>
            <p:ph type="title"/>
          </p:nvPr>
        </p:nvSpPr>
        <p:spPr/>
        <p:txBody>
          <a:bodyPr/>
          <a:lstStyle/>
          <a:p>
            <a:r>
              <a:rPr lang="en-US" dirty="0"/>
              <a:t>Capture and collect</a:t>
            </a:r>
          </a:p>
        </p:txBody>
      </p:sp>
      <p:sp>
        <p:nvSpPr>
          <p:cNvPr id="2" name="Text Placeholder 1">
            <a:extLst>
              <a:ext uri="{FF2B5EF4-FFF2-40B4-BE49-F238E27FC236}">
                <a16:creationId xmlns:a16="http://schemas.microsoft.com/office/drawing/2014/main" id="{433C425F-2E73-49B9-8A1F-B3364B0D9061}"/>
              </a:ext>
            </a:extLst>
          </p:cNvPr>
          <p:cNvSpPr>
            <a:spLocks noGrp="1"/>
          </p:cNvSpPr>
          <p:nvPr>
            <p:ph type="subTitle" idx="1"/>
          </p:nvPr>
        </p:nvSpPr>
        <p:spPr/>
        <p:txBody>
          <a:bodyPr/>
          <a:lstStyle/>
          <a:p>
            <a:r>
              <a:rPr lang="en-US" dirty="0"/>
              <a:t>Logging and Monitoring</a:t>
            </a:r>
          </a:p>
        </p:txBody>
      </p:sp>
    </p:spTree>
    <p:extLst>
      <p:ext uri="{BB962C8B-B14F-4D97-AF65-F5344CB8AC3E}">
        <p14:creationId xmlns:p14="http://schemas.microsoft.com/office/powerpoint/2010/main" val="4207422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1206FE-CBB0-4E61-9A16-C76B2E6DBCEE}"/>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11</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85BD7457-B54C-4C7F-A290-E336FA3960B9}"/>
              </a:ext>
            </a:extLst>
          </p:cNvPr>
          <p:cNvSpPr>
            <a:spLocks noGrp="1"/>
          </p:cNvSpPr>
          <p:nvPr>
            <p:ph type="title"/>
          </p:nvPr>
        </p:nvSpPr>
        <p:spPr/>
        <p:txBody>
          <a:bodyPr/>
          <a:lstStyle/>
          <a:p>
            <a:r>
              <a:rPr lang="en-US" dirty="0"/>
              <a:t>AWS CloudTrail</a:t>
            </a:r>
          </a:p>
        </p:txBody>
      </p:sp>
      <p:sp>
        <p:nvSpPr>
          <p:cNvPr id="6" name="Text Placeholder 5">
            <a:extLst>
              <a:ext uri="{FF2B5EF4-FFF2-40B4-BE49-F238E27FC236}">
                <a16:creationId xmlns:a16="http://schemas.microsoft.com/office/drawing/2014/main" id="{559E8F6E-E103-4022-822E-B6AE5959F8ED}"/>
              </a:ext>
            </a:extLst>
          </p:cNvPr>
          <p:cNvSpPr>
            <a:spLocks noGrp="1"/>
          </p:cNvSpPr>
          <p:nvPr>
            <p:ph type="body" idx="1"/>
          </p:nvPr>
        </p:nvSpPr>
        <p:spPr/>
        <p:txBody>
          <a:bodyPr/>
          <a:lstStyle/>
          <a:p>
            <a:r>
              <a:rPr lang="en-US" dirty="0"/>
              <a:t>Assists you to enable governance and compliance, as well as operational and risk auditing of your AWS account</a:t>
            </a:r>
          </a:p>
          <a:p>
            <a:r>
              <a:rPr lang="en-US" dirty="0"/>
              <a:t>Records actions taken by a user, role, or AWS service as events</a:t>
            </a:r>
          </a:p>
          <a:p>
            <a:r>
              <a:rPr lang="en-US" dirty="0"/>
              <a:t>Provides visibility of events in the CloudTrail console</a:t>
            </a:r>
          </a:p>
          <a:p>
            <a:r>
              <a:rPr lang="en-US" dirty="0"/>
              <a:t>Can be used to view, search, download, archive, analyze, and respond to account activity across your AWS infrastructure</a:t>
            </a:r>
          </a:p>
        </p:txBody>
      </p:sp>
      <p:pic>
        <p:nvPicPr>
          <p:cNvPr id="17" name="Picture Placeholder 18">
            <a:extLst>
              <a:ext uri="{FF2B5EF4-FFF2-40B4-BE49-F238E27FC236}">
                <a16:creationId xmlns:a16="http://schemas.microsoft.com/office/drawing/2014/main" id="{6AE3FFC8-CEA3-47C9-9BD2-9C73573D42F3}"/>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8605" y="1276956"/>
            <a:ext cx="1097280" cy="1097280"/>
          </a:xfrm>
          <a:prstGeom prst="rect">
            <a:avLst/>
          </a:prstGeom>
        </p:spPr>
      </p:pic>
      <p:sp>
        <p:nvSpPr>
          <p:cNvPr id="18" name="Text Placeholder 15">
            <a:extLst>
              <a:ext uri="{FF2B5EF4-FFF2-40B4-BE49-F238E27FC236}">
                <a16:creationId xmlns:a16="http://schemas.microsoft.com/office/drawing/2014/main" id="{8D8E761A-C1B6-4BEA-B0C5-C5E945412324}"/>
              </a:ext>
              <a:ext uri="{C183D7F6-B498-43B3-948B-1728B52AA6E4}">
                <adec:decorative xmlns:adec="http://schemas.microsoft.com/office/drawing/2017/decorative" val="1"/>
              </a:ext>
            </a:extLst>
          </p:cNvPr>
          <p:cNvSpPr txBox="1">
            <a:spLocks/>
          </p:cNvSpPr>
          <p:nvPr/>
        </p:nvSpPr>
        <p:spPr>
          <a:xfrm>
            <a:off x="9165101" y="2515906"/>
            <a:ext cx="2304288" cy="913094"/>
          </a:xfrm>
          <a:prstGeom prst="rect">
            <a:avLst/>
          </a:prstGeom>
        </p:spPr>
        <p:txBody>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500"/>
              </a:spcBef>
              <a:spcAft>
                <a:spcPts val="600"/>
              </a:spcAft>
              <a:buClrTx/>
              <a:buSzTx/>
              <a:buFont typeface="Amazon Ember"/>
              <a:buNone/>
              <a:tabLst/>
              <a:defRPr/>
            </a:pPr>
            <a:r>
              <a:rPr kumimoji="0" lang="en-US" sz="1800" b="0" i="0" u="none" strike="noStrike" kern="1200" cap="none" spc="0" normalizeH="0" baseline="0" noProof="0" dirty="0">
                <a:ln>
                  <a:noFill/>
                </a:ln>
                <a:solidFill>
                  <a:srgbClr val="232F3E"/>
                </a:solidFill>
                <a:effectLst/>
                <a:uLnTx/>
                <a:uFillTx/>
                <a:latin typeface="Amazon Ember"/>
                <a:ea typeface="+mn-ea"/>
                <a:cs typeface="+mn-cs"/>
              </a:rPr>
              <a:t>AWS CloudTrail</a:t>
            </a:r>
          </a:p>
        </p:txBody>
      </p:sp>
    </p:spTree>
    <p:extLst>
      <p:ext uri="{BB962C8B-B14F-4D97-AF65-F5344CB8AC3E}">
        <p14:creationId xmlns:p14="http://schemas.microsoft.com/office/powerpoint/2010/main" val="2080431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66069E-7EC1-4314-BF84-016D017897A1}"/>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12</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167BCA35-5753-454B-B8A4-1F27AFE981F4}"/>
              </a:ext>
            </a:extLst>
          </p:cNvPr>
          <p:cNvSpPr>
            <a:spLocks noGrp="1"/>
          </p:cNvSpPr>
          <p:nvPr>
            <p:ph type="title"/>
          </p:nvPr>
        </p:nvSpPr>
        <p:spPr/>
        <p:txBody>
          <a:bodyPr/>
          <a:lstStyle/>
          <a:p>
            <a:r>
              <a:rPr lang="en-US" dirty="0"/>
              <a:t>API security-relevant information</a:t>
            </a:r>
          </a:p>
        </p:txBody>
      </p:sp>
      <p:pic>
        <p:nvPicPr>
          <p:cNvPr id="21" name="Graphic 20" descr="Diagram of the information CloudTrail records about each API call.">
            <a:extLst>
              <a:ext uri="{FF2B5EF4-FFF2-40B4-BE49-F238E27FC236}">
                <a16:creationId xmlns:a16="http://schemas.microsoft.com/office/drawing/2014/main" id="{4797DB9D-05D4-B344-8A7C-9FA4F04281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899" y="1770370"/>
            <a:ext cx="10814535" cy="4697564"/>
          </a:xfrm>
          <a:prstGeom prst="rect">
            <a:avLst/>
          </a:prstGeom>
        </p:spPr>
      </p:pic>
    </p:spTree>
    <p:extLst>
      <p:ext uri="{BB962C8B-B14F-4D97-AF65-F5344CB8AC3E}">
        <p14:creationId xmlns:p14="http://schemas.microsoft.com/office/powerpoint/2010/main" val="1689109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6D0855-C963-4A12-B723-D07A02CB8118}"/>
              </a:ext>
            </a:extLst>
          </p:cNvPr>
          <p:cNvSpPr>
            <a:spLocks noGrp="1"/>
          </p:cNvSpPr>
          <p:nvPr>
            <p:ph type="title"/>
          </p:nvPr>
        </p:nvSpPr>
        <p:spPr/>
        <p:txBody>
          <a:bodyPr/>
          <a:lstStyle/>
          <a:p>
            <a:r>
              <a:rPr lang="en-US" dirty="0"/>
              <a:t>Monitor and report</a:t>
            </a:r>
          </a:p>
        </p:txBody>
      </p:sp>
      <p:sp>
        <p:nvSpPr>
          <p:cNvPr id="2" name="Text Placeholder 1">
            <a:extLst>
              <a:ext uri="{FF2B5EF4-FFF2-40B4-BE49-F238E27FC236}">
                <a16:creationId xmlns:a16="http://schemas.microsoft.com/office/drawing/2014/main" id="{433C425F-2E73-49B9-8A1F-B3364B0D9061}"/>
              </a:ext>
            </a:extLst>
          </p:cNvPr>
          <p:cNvSpPr>
            <a:spLocks noGrp="1"/>
          </p:cNvSpPr>
          <p:nvPr>
            <p:ph type="subTitle" idx="1"/>
          </p:nvPr>
        </p:nvSpPr>
        <p:spPr/>
        <p:txBody>
          <a:bodyPr/>
          <a:lstStyle/>
          <a:p>
            <a:r>
              <a:rPr lang="en-US" dirty="0"/>
              <a:t>Logging and Monitoring</a:t>
            </a:r>
          </a:p>
        </p:txBody>
      </p:sp>
    </p:spTree>
    <p:extLst>
      <p:ext uri="{BB962C8B-B14F-4D97-AF65-F5344CB8AC3E}">
        <p14:creationId xmlns:p14="http://schemas.microsoft.com/office/powerpoint/2010/main" val="3073940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1206FE-CBB0-4E61-9A16-C76B2E6DBCEE}"/>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14</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85BD7457-B54C-4C7F-A290-E336FA3960B9}"/>
              </a:ext>
            </a:extLst>
          </p:cNvPr>
          <p:cNvSpPr>
            <a:spLocks noGrp="1"/>
          </p:cNvSpPr>
          <p:nvPr>
            <p:ph type="title"/>
          </p:nvPr>
        </p:nvSpPr>
        <p:spPr/>
        <p:txBody>
          <a:bodyPr/>
          <a:lstStyle/>
          <a:p>
            <a:r>
              <a:rPr lang="en-US" dirty="0"/>
              <a:t>Amazon CloudWatch</a:t>
            </a:r>
          </a:p>
        </p:txBody>
      </p:sp>
      <p:sp>
        <p:nvSpPr>
          <p:cNvPr id="6" name="Text Placeholder 5">
            <a:extLst>
              <a:ext uri="{FF2B5EF4-FFF2-40B4-BE49-F238E27FC236}">
                <a16:creationId xmlns:a16="http://schemas.microsoft.com/office/drawing/2014/main" id="{559E8F6E-E103-4022-822E-B6AE5959F8ED}"/>
              </a:ext>
              <a:ext uri="{C183D7F6-B498-43B3-948B-1728B52AA6E4}">
                <adec:decorative xmlns:adec="http://schemas.microsoft.com/office/drawing/2017/decorative" val="1"/>
              </a:ext>
            </a:extLst>
          </p:cNvPr>
          <p:cNvSpPr>
            <a:spLocks noGrp="1"/>
          </p:cNvSpPr>
          <p:nvPr>
            <p:ph type="body" idx="1"/>
          </p:nvPr>
        </p:nvSpPr>
        <p:spPr/>
        <p:txBody>
          <a:bodyPr/>
          <a:lstStyle/>
          <a:p>
            <a:r>
              <a:rPr lang="en-US" dirty="0"/>
              <a:t>Is a monitoring and observability service</a:t>
            </a:r>
          </a:p>
          <a:p>
            <a:r>
              <a:rPr lang="en-US" dirty="0"/>
              <a:t>Provides a unified view of the operational health of your AWS resources, applications, and services</a:t>
            </a:r>
          </a:p>
          <a:p>
            <a:r>
              <a:rPr lang="en-US" dirty="0"/>
              <a:t>Collects metrics in the AWS Cloud and on premises</a:t>
            </a:r>
          </a:p>
          <a:p>
            <a:r>
              <a:rPr lang="en-US" dirty="0"/>
              <a:t>Can be used for infrastructure monitoring and troubleshooting</a:t>
            </a:r>
          </a:p>
          <a:p>
            <a:r>
              <a:rPr lang="en-US" dirty="0"/>
              <a:t>Provides the ability to customize logs and events</a:t>
            </a:r>
          </a:p>
        </p:txBody>
      </p:sp>
      <p:pic>
        <p:nvPicPr>
          <p:cNvPr id="23" name="Picture Placeholder 18">
            <a:extLst>
              <a:ext uri="{FF2B5EF4-FFF2-40B4-BE49-F238E27FC236}">
                <a16:creationId xmlns:a16="http://schemas.microsoft.com/office/drawing/2014/main" id="{66677854-84D4-4A37-922B-01D8D1ACA876}"/>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8605" y="1276956"/>
            <a:ext cx="1097280" cy="1097280"/>
          </a:xfrm>
          <a:prstGeom prst="rect">
            <a:avLst/>
          </a:prstGeom>
        </p:spPr>
      </p:pic>
      <p:sp>
        <p:nvSpPr>
          <p:cNvPr id="24" name="Text Placeholder 15">
            <a:extLst>
              <a:ext uri="{FF2B5EF4-FFF2-40B4-BE49-F238E27FC236}">
                <a16:creationId xmlns:a16="http://schemas.microsoft.com/office/drawing/2014/main" id="{5D411B98-A363-4696-B19C-7156CF3E0B91}"/>
              </a:ext>
              <a:ext uri="{C183D7F6-B498-43B3-948B-1728B52AA6E4}">
                <adec:decorative xmlns:adec="http://schemas.microsoft.com/office/drawing/2017/decorative" val="1"/>
              </a:ext>
            </a:extLst>
          </p:cNvPr>
          <p:cNvSpPr txBox="1">
            <a:spLocks/>
          </p:cNvSpPr>
          <p:nvPr/>
        </p:nvSpPr>
        <p:spPr>
          <a:xfrm>
            <a:off x="9165101" y="2515906"/>
            <a:ext cx="2304288" cy="913094"/>
          </a:xfrm>
          <a:prstGeom prst="rect">
            <a:avLst/>
          </a:prstGeom>
        </p:spPr>
        <p:txBody>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500"/>
              </a:spcBef>
              <a:spcAft>
                <a:spcPts val="600"/>
              </a:spcAft>
              <a:buClrTx/>
              <a:buSzTx/>
              <a:buFont typeface="Amazon Ember"/>
              <a:buNone/>
              <a:tabLst/>
              <a:defRPr/>
            </a:pPr>
            <a:r>
              <a:rPr kumimoji="0" lang="en-US" sz="1800" b="0" i="0" u="none" strike="noStrike" kern="1200" cap="none" spc="0" normalizeH="0" baseline="0" noProof="0" dirty="0">
                <a:ln>
                  <a:noFill/>
                </a:ln>
                <a:solidFill>
                  <a:srgbClr val="232F3E"/>
                </a:solidFill>
                <a:effectLst/>
                <a:uLnTx/>
                <a:uFillTx/>
                <a:latin typeface="Amazon Ember"/>
                <a:ea typeface="+mn-ea"/>
                <a:cs typeface="+mn-cs"/>
              </a:rPr>
              <a:t>Amazon CloudWatch</a:t>
            </a:r>
          </a:p>
        </p:txBody>
      </p:sp>
    </p:spTree>
    <p:extLst>
      <p:ext uri="{BB962C8B-B14F-4D97-AF65-F5344CB8AC3E}">
        <p14:creationId xmlns:p14="http://schemas.microsoft.com/office/powerpoint/2010/main" val="3306139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66069E-7EC1-4314-BF84-016D017897A1}"/>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15</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167BCA35-5753-454B-B8A4-1F27AFE981F4}"/>
              </a:ext>
            </a:extLst>
          </p:cNvPr>
          <p:cNvSpPr>
            <a:spLocks noGrp="1"/>
          </p:cNvSpPr>
          <p:nvPr>
            <p:ph type="title"/>
          </p:nvPr>
        </p:nvSpPr>
        <p:spPr/>
        <p:txBody>
          <a:bodyPr/>
          <a:lstStyle/>
          <a:p>
            <a:r>
              <a:rPr lang="en-US" dirty="0"/>
              <a:t>Comparing CloudTrail and CloudWatch</a:t>
            </a:r>
          </a:p>
        </p:txBody>
      </p:sp>
      <p:graphicFrame>
        <p:nvGraphicFramePr>
          <p:cNvPr id="9" name="Table 8">
            <a:extLst>
              <a:ext uri="{FF2B5EF4-FFF2-40B4-BE49-F238E27FC236}">
                <a16:creationId xmlns:a16="http://schemas.microsoft.com/office/drawing/2014/main" id="{3128FE81-5373-A147-92BC-96BD65312616}"/>
              </a:ext>
            </a:extLst>
          </p:cNvPr>
          <p:cNvGraphicFramePr>
            <a:graphicFrameLocks noGrp="1"/>
          </p:cNvGraphicFramePr>
          <p:nvPr>
            <p:extLst/>
          </p:nvPr>
        </p:nvGraphicFramePr>
        <p:xfrm>
          <a:off x="1127493" y="1412147"/>
          <a:ext cx="9937014" cy="3460641"/>
        </p:xfrm>
        <a:graphic>
          <a:graphicData uri="http://schemas.openxmlformats.org/drawingml/2006/table">
            <a:tbl>
              <a:tblPr firstRow="1" bandRow="1">
                <a:tableStyleId>{5C22544A-7EE6-4342-B048-85BDC9FD1C3A}</a:tableStyleId>
              </a:tblPr>
              <a:tblGrid>
                <a:gridCol w="4968507">
                  <a:extLst>
                    <a:ext uri="{9D8B030D-6E8A-4147-A177-3AD203B41FA5}">
                      <a16:colId xmlns:a16="http://schemas.microsoft.com/office/drawing/2014/main" val="2234176781"/>
                    </a:ext>
                  </a:extLst>
                </a:gridCol>
                <a:gridCol w="4968507">
                  <a:extLst>
                    <a:ext uri="{9D8B030D-6E8A-4147-A177-3AD203B41FA5}">
                      <a16:colId xmlns:a16="http://schemas.microsoft.com/office/drawing/2014/main" val="1119901751"/>
                    </a:ext>
                  </a:extLst>
                </a:gridCol>
              </a:tblGrid>
              <a:tr h="499131">
                <a:tc>
                  <a:txBody>
                    <a:bodyPr/>
                    <a:lstStyle/>
                    <a:p>
                      <a:pPr algn="ctr"/>
                      <a:r>
                        <a:rPr lang="en-US" sz="2400" dirty="0"/>
                        <a:t>AWS CloudTrail</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txBody>
                  <a:tcPr anchor="ctr"/>
                </a:tc>
                <a:tc>
                  <a:txBody>
                    <a:bodyPr/>
                    <a:lstStyle/>
                    <a:p>
                      <a:pPr algn="ctr"/>
                      <a:r>
                        <a:rPr lang="en-US" sz="2400" dirty="0"/>
                        <a:t>Amazon CloudWatch</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txBody>
                  <a:tcPr anchor="ctr"/>
                </a:tc>
                <a:extLst>
                  <a:ext uri="{0D108BD9-81ED-4DB2-BD59-A6C34878D82A}">
                    <a16:rowId xmlns:a16="http://schemas.microsoft.com/office/drawing/2014/main" val="4079862272"/>
                  </a:ext>
                </a:extLst>
              </a:tr>
              <a:tr h="765334">
                <a:tc>
                  <a:txBody>
                    <a:bodyPr/>
                    <a:lstStyle/>
                    <a:p>
                      <a:pPr algn="ctr"/>
                      <a:r>
                        <a:rPr lang="en-US" sz="2000" dirty="0"/>
                        <a:t>Continuously monitors and logs user activities</a:t>
                      </a:r>
                    </a:p>
                  </a:txBody>
                  <a:tcPr anchor="ctr"/>
                </a:tc>
                <a:tc>
                  <a:txBody>
                    <a:bodyPr/>
                    <a:lstStyle/>
                    <a:p>
                      <a:pPr algn="ctr"/>
                      <a:r>
                        <a:rPr lang="en-US" sz="2000" dirty="0"/>
                        <a:t>Continuously monitors resource and application performance</a:t>
                      </a:r>
                    </a:p>
                  </a:txBody>
                  <a:tcPr anchor="ctr"/>
                </a:tc>
                <a:extLst>
                  <a:ext uri="{0D108BD9-81ED-4DB2-BD59-A6C34878D82A}">
                    <a16:rowId xmlns:a16="http://schemas.microsoft.com/office/drawing/2014/main" val="2734497688"/>
                  </a:ext>
                </a:extLst>
              </a:tr>
              <a:tr h="1098088">
                <a:tc>
                  <a:txBody>
                    <a:bodyPr/>
                    <a:lstStyle/>
                    <a:p>
                      <a:pPr algn="ctr"/>
                      <a:r>
                        <a:rPr lang="en-US" sz="2000" dirty="0"/>
                        <a:t>Useful for compliance auditing, security analysis, and troubleshooting</a:t>
                      </a:r>
                    </a:p>
                  </a:txBody>
                  <a:tcPr anchor="ctr"/>
                </a:tc>
                <a:tc>
                  <a:txBody>
                    <a:bodyPr/>
                    <a:lstStyle/>
                    <a:p>
                      <a:pPr algn="ctr"/>
                      <a:r>
                        <a:rPr lang="en-US" sz="2000" dirty="0"/>
                        <a:t>Useful for detecting anomalous service behavior, setting alarms, and discovering insights</a:t>
                      </a:r>
                    </a:p>
                  </a:txBody>
                  <a:tcPr anchor="ctr"/>
                </a:tc>
                <a:extLst>
                  <a:ext uri="{0D108BD9-81ED-4DB2-BD59-A6C34878D82A}">
                    <a16:rowId xmlns:a16="http://schemas.microsoft.com/office/drawing/2014/main" val="1038845042"/>
                  </a:ext>
                </a:extLst>
              </a:tr>
              <a:tr h="1098088">
                <a:tc>
                  <a:txBody>
                    <a:bodyPr/>
                    <a:lstStyle/>
                    <a:p>
                      <a:pPr algn="ctr"/>
                      <a:r>
                        <a:rPr lang="en-US" sz="2000" dirty="0"/>
                        <a:t>Helps you determine WHO performed WHAT unauthorized action and WHEN they did it</a:t>
                      </a:r>
                    </a:p>
                  </a:txBody>
                  <a:tcPr anchor="ctr"/>
                </a:tc>
                <a:tc>
                  <a:txBody>
                    <a:bodyPr/>
                    <a:lstStyle/>
                    <a:p>
                      <a:pPr algn="ctr"/>
                      <a:r>
                        <a:rPr lang="en-US" sz="2000" dirty="0"/>
                        <a:t>Alerts you that an issue has occurred due to an unauthorized action</a:t>
                      </a:r>
                    </a:p>
                  </a:txBody>
                  <a:tcPr anchor="ctr"/>
                </a:tc>
                <a:extLst>
                  <a:ext uri="{0D108BD9-81ED-4DB2-BD59-A6C34878D82A}">
                    <a16:rowId xmlns:a16="http://schemas.microsoft.com/office/drawing/2014/main" val="2730909945"/>
                  </a:ext>
                </a:extLst>
              </a:tr>
            </a:tbl>
          </a:graphicData>
        </a:graphic>
      </p:graphicFrame>
      <p:sp>
        <p:nvSpPr>
          <p:cNvPr id="8" name="TextBox 7">
            <a:extLst>
              <a:ext uri="{FF2B5EF4-FFF2-40B4-BE49-F238E27FC236}">
                <a16:creationId xmlns:a16="http://schemas.microsoft.com/office/drawing/2014/main" id="{346DCBFC-B144-470C-8DAE-8BA4BEB61CFF}"/>
              </a:ext>
            </a:extLst>
          </p:cNvPr>
          <p:cNvSpPr txBox="1"/>
          <p:nvPr/>
        </p:nvSpPr>
        <p:spPr>
          <a:xfrm>
            <a:off x="1127493" y="5306224"/>
            <a:ext cx="9937013" cy="800219"/>
          </a:xfrm>
          <a:prstGeom prst="rect">
            <a:avLst/>
          </a:prstGeom>
          <a:solidFill>
            <a:schemeClr val="accent5"/>
          </a:solidFill>
        </p:spPr>
        <p:txBody>
          <a:bodyPr wrap="square" tIns="91440" bIns="91440"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mazon Ember"/>
                <a:ea typeface="+mn-ea"/>
                <a:cs typeface="+mn-cs"/>
              </a:rPr>
              <a:t>When used together, you can create custom CloudWatch dashboards, alarms, and notifications for key metrics and specific CloudTrail events.</a:t>
            </a:r>
          </a:p>
        </p:txBody>
      </p:sp>
    </p:spTree>
    <p:extLst>
      <p:ext uri="{BB962C8B-B14F-4D97-AF65-F5344CB8AC3E}">
        <p14:creationId xmlns:p14="http://schemas.microsoft.com/office/powerpoint/2010/main" val="911759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74DA11-E9CF-4F7F-A6E4-3279CC6EEF97}"/>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16</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F7E107DA-5C1C-42A4-930F-236D660A858D}"/>
              </a:ext>
            </a:extLst>
          </p:cNvPr>
          <p:cNvSpPr>
            <a:spLocks noGrp="1"/>
          </p:cNvSpPr>
          <p:nvPr>
            <p:ph type="ctrTitle"/>
          </p:nvPr>
        </p:nvSpPr>
        <p:spPr/>
        <p:txBody>
          <a:bodyPr/>
          <a:lstStyle/>
          <a:p>
            <a:r>
              <a:rPr lang="en-US" dirty="0"/>
              <a:t>Key takeaways: Monitor and report</a:t>
            </a:r>
          </a:p>
        </p:txBody>
      </p:sp>
      <p:sp>
        <p:nvSpPr>
          <p:cNvPr id="4" name="Content Placeholder 3">
            <a:extLst>
              <a:ext uri="{FF2B5EF4-FFF2-40B4-BE49-F238E27FC236}">
                <a16:creationId xmlns:a16="http://schemas.microsoft.com/office/drawing/2014/main" id="{88C6290A-B226-404D-9801-0E64B3EAD5F2}"/>
              </a:ext>
            </a:extLst>
          </p:cNvPr>
          <p:cNvSpPr>
            <a:spLocks noGrp="1"/>
          </p:cNvSpPr>
          <p:nvPr>
            <p:ph type="body" idx="1"/>
          </p:nvPr>
        </p:nvSpPr>
        <p:spPr/>
        <p:txBody>
          <a:bodyPr/>
          <a:lstStyle/>
          <a:p>
            <a:r>
              <a:rPr lang="en-US" dirty="0"/>
              <a:t>CloudWatch provides a unified view of the operational health of your AWS resources, applications, and services.</a:t>
            </a:r>
          </a:p>
          <a:p>
            <a:r>
              <a:rPr lang="en-US" dirty="0"/>
              <a:t>CloudWatch collects monitoring and operational data as logs, metrics, and events.</a:t>
            </a:r>
          </a:p>
          <a:p>
            <a:r>
              <a:rPr lang="en-US" dirty="0"/>
              <a:t>CloudTrail monitors actions, and CloudWatch monitors performance.</a:t>
            </a:r>
          </a:p>
          <a:p>
            <a:r>
              <a:rPr lang="en-US" dirty="0"/>
              <a:t>Create custom dashboards, alarms, and notifications for key metrics.</a:t>
            </a:r>
          </a:p>
        </p:txBody>
      </p:sp>
    </p:spTree>
    <p:extLst>
      <p:ext uri="{BB962C8B-B14F-4D97-AF65-F5344CB8AC3E}">
        <p14:creationId xmlns:p14="http://schemas.microsoft.com/office/powerpoint/2010/main" val="3556338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6D0855-C963-4A12-B723-D07A02CB8118}"/>
              </a:ext>
            </a:extLst>
          </p:cNvPr>
          <p:cNvSpPr>
            <a:spLocks noGrp="1"/>
          </p:cNvSpPr>
          <p:nvPr>
            <p:ph type="title"/>
          </p:nvPr>
        </p:nvSpPr>
        <p:spPr/>
        <p:txBody>
          <a:bodyPr/>
          <a:lstStyle/>
          <a:p>
            <a:r>
              <a:rPr lang="en-US" dirty="0"/>
              <a:t>Best practices for logging and monitoring</a:t>
            </a:r>
          </a:p>
        </p:txBody>
      </p:sp>
      <p:sp>
        <p:nvSpPr>
          <p:cNvPr id="2" name="Text Placeholder 1">
            <a:extLst>
              <a:ext uri="{FF2B5EF4-FFF2-40B4-BE49-F238E27FC236}">
                <a16:creationId xmlns:a16="http://schemas.microsoft.com/office/drawing/2014/main" id="{433C425F-2E73-49B9-8A1F-B3364B0D9061}"/>
              </a:ext>
            </a:extLst>
          </p:cNvPr>
          <p:cNvSpPr>
            <a:spLocks noGrp="1"/>
          </p:cNvSpPr>
          <p:nvPr>
            <p:ph type="subTitle" idx="1"/>
          </p:nvPr>
        </p:nvSpPr>
        <p:spPr/>
        <p:txBody>
          <a:bodyPr/>
          <a:lstStyle/>
          <a:p>
            <a:r>
              <a:rPr lang="en-US" dirty="0"/>
              <a:t>Logging and Monitoring</a:t>
            </a:r>
          </a:p>
        </p:txBody>
      </p:sp>
    </p:spTree>
    <p:extLst>
      <p:ext uri="{BB962C8B-B14F-4D97-AF65-F5344CB8AC3E}">
        <p14:creationId xmlns:p14="http://schemas.microsoft.com/office/powerpoint/2010/main" val="1505052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66069E-7EC1-4314-BF84-016D017897A1}"/>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18</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167BCA35-5753-454B-B8A4-1F27AFE981F4}"/>
              </a:ext>
            </a:extLst>
          </p:cNvPr>
          <p:cNvSpPr>
            <a:spLocks noGrp="1"/>
          </p:cNvSpPr>
          <p:nvPr>
            <p:ph type="title"/>
          </p:nvPr>
        </p:nvSpPr>
        <p:spPr/>
        <p:txBody>
          <a:bodyPr/>
          <a:lstStyle/>
          <a:p>
            <a:r>
              <a:rPr lang="en-US" dirty="0"/>
              <a:t>Best practices for logging and monitoring</a:t>
            </a:r>
          </a:p>
        </p:txBody>
      </p:sp>
      <p:sp>
        <p:nvSpPr>
          <p:cNvPr id="4" name="Text Placeholder 3">
            <a:extLst>
              <a:ext uri="{FF2B5EF4-FFF2-40B4-BE49-F238E27FC236}">
                <a16:creationId xmlns:a16="http://schemas.microsoft.com/office/drawing/2014/main" id="{528816A9-9637-4831-BAFB-084962DBADC3}"/>
              </a:ext>
            </a:extLst>
          </p:cNvPr>
          <p:cNvSpPr>
            <a:spLocks noGrp="1"/>
          </p:cNvSpPr>
          <p:nvPr>
            <p:ph type="body" idx="1"/>
          </p:nvPr>
        </p:nvSpPr>
        <p:spPr/>
        <p:txBody>
          <a:bodyPr/>
          <a:lstStyle/>
          <a:p>
            <a:pPr>
              <a:spcAft>
                <a:spcPts val="1800"/>
              </a:spcAft>
            </a:pPr>
            <a:r>
              <a:rPr lang="en-US" dirty="0"/>
              <a:t>Define your organizational requirements for logs, alerts, and metrics.</a:t>
            </a:r>
          </a:p>
          <a:p>
            <a:pPr>
              <a:spcAft>
                <a:spcPts val="1800"/>
              </a:spcAft>
            </a:pPr>
            <a:r>
              <a:rPr lang="en-US" dirty="0"/>
              <a:t>Configure service and application logging throughout your workload.</a:t>
            </a:r>
          </a:p>
          <a:p>
            <a:pPr>
              <a:spcAft>
                <a:spcPts val="1800"/>
              </a:spcAft>
            </a:pPr>
            <a:r>
              <a:rPr lang="en-US" dirty="0"/>
              <a:t>Analyze your logs centrally.</a:t>
            </a:r>
          </a:p>
        </p:txBody>
      </p:sp>
      <p:pic>
        <p:nvPicPr>
          <p:cNvPr id="6" name="Picture Placeholder 5">
            <a:extLst>
              <a:ext uri="{FF2B5EF4-FFF2-40B4-BE49-F238E27FC236}">
                <a16:creationId xmlns:a16="http://schemas.microsoft.com/office/drawing/2014/main" id="{DAA1D0C7-42D5-9E45-849C-8DD57013FA27}"/>
              </a:ext>
              <a:ext uri="{C183D7F6-B498-43B3-948B-1728B52AA6E4}">
                <adec:decorative xmlns:adec="http://schemas.microsoft.com/office/drawing/2017/decorative" val="1"/>
              </a:ext>
            </a:extLst>
          </p:cNvPr>
          <p:cNvPicPr>
            <a:picLocks noGrp="1" noChangeAspect="1"/>
          </p:cNvPicPr>
          <p:nvPr>
            <p:ph idx="9"/>
          </p:nvPr>
        </p:nvPicPr>
        <p:blipFill rotWithShape="1">
          <a:blip r:embed="rId3">
            <a:extLst>
              <a:ext uri="{28A0092B-C50C-407E-A947-70E740481C1C}">
                <a14:useLocalDpi xmlns:a14="http://schemas.microsoft.com/office/drawing/2010/main"/>
              </a:ext>
            </a:extLst>
          </a:blip>
          <a:stretch/>
        </p:blipFill>
        <p:spPr>
          <a:xfrm>
            <a:off x="8778875" y="2336431"/>
            <a:ext cx="2971800" cy="2870938"/>
          </a:xfrm>
        </p:spPr>
      </p:pic>
    </p:spTree>
    <p:extLst>
      <p:ext uri="{BB962C8B-B14F-4D97-AF65-F5344CB8AC3E}">
        <p14:creationId xmlns:p14="http://schemas.microsoft.com/office/powerpoint/2010/main" val="1233997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8D35E5-04B1-4C1F-BD28-9F79413F077A}"/>
              </a:ext>
            </a:extLst>
          </p:cNvPr>
          <p:cNvSpPr>
            <a:spLocks noGrp="1"/>
          </p:cNvSpPr>
          <p:nvPr>
            <p:ph type="sldNum" sz="quarter" idx="20"/>
          </p:nvPr>
        </p:nvSpPr>
        <p:spPr/>
        <p:txBody>
          <a:bodyPr/>
          <a:lstStyle/>
          <a:p>
            <a:fld id="{7834CDD4-D76F-4459-B025-0310E913C243}" type="slidenum">
              <a:rPr lang="en-US" smtClean="0"/>
              <a:pPr/>
              <a:t>19</a:t>
            </a:fld>
            <a:endParaRPr lang="en-US" dirty="0"/>
          </a:p>
        </p:txBody>
      </p:sp>
      <p:sp>
        <p:nvSpPr>
          <p:cNvPr id="3" name="Title 2">
            <a:extLst>
              <a:ext uri="{FF2B5EF4-FFF2-40B4-BE49-F238E27FC236}">
                <a16:creationId xmlns:a16="http://schemas.microsoft.com/office/drawing/2014/main" id="{05693A7C-3BC8-410F-879B-F874F204A070}"/>
              </a:ext>
            </a:extLst>
          </p:cNvPr>
          <p:cNvSpPr>
            <a:spLocks noGrp="1"/>
          </p:cNvSpPr>
          <p:nvPr>
            <p:ph type="title"/>
          </p:nvPr>
        </p:nvSpPr>
        <p:spPr/>
        <p:txBody>
          <a:bodyPr/>
          <a:lstStyle/>
          <a:p>
            <a:r>
              <a:rPr lang="en-US" dirty="0"/>
              <a:t>Incident recognition and response</a:t>
            </a:r>
          </a:p>
        </p:txBody>
      </p:sp>
      <p:sp>
        <p:nvSpPr>
          <p:cNvPr id="8" name="Content Placeholder 7">
            <a:extLst>
              <a:ext uri="{FF2B5EF4-FFF2-40B4-BE49-F238E27FC236}">
                <a16:creationId xmlns:a16="http://schemas.microsoft.com/office/drawing/2014/main" id="{494CFF0F-1841-4D86-848D-B75C3D2AEE34}"/>
              </a:ext>
            </a:extLst>
          </p:cNvPr>
          <p:cNvSpPr>
            <a:spLocks noGrp="1"/>
          </p:cNvSpPr>
          <p:nvPr>
            <p:ph sz="quarter" idx="21"/>
          </p:nvPr>
        </p:nvSpPr>
        <p:spPr/>
        <p:txBody>
          <a:bodyPr/>
          <a:lstStyle/>
          <a:p>
            <a:pPr>
              <a:spcBef>
                <a:spcPts val="1800"/>
              </a:spcBef>
            </a:pPr>
            <a:r>
              <a:rPr lang="en-US" dirty="0"/>
              <a:t>Is a set of information security policies and procedures that you can use to identify, contain, and eliminate cyberattacks</a:t>
            </a:r>
          </a:p>
          <a:p>
            <a:pPr>
              <a:spcBef>
                <a:spcPts val="1800"/>
              </a:spcBef>
            </a:pPr>
            <a:r>
              <a:rPr lang="en-US" dirty="0"/>
              <a:t>Enables an organization to quickly detect and halt attacks</a:t>
            </a:r>
          </a:p>
          <a:p>
            <a:pPr>
              <a:spcBef>
                <a:spcPts val="1800"/>
              </a:spcBef>
            </a:pPr>
            <a:r>
              <a:rPr lang="en-US" dirty="0"/>
              <a:t>Helps you to minimize damage and prevent future attacks</a:t>
            </a:r>
          </a:p>
        </p:txBody>
      </p:sp>
    </p:spTree>
    <p:custDataLst>
      <p:tags r:id="rId1"/>
    </p:custDataLst>
    <p:extLst>
      <p:ext uri="{BB962C8B-B14F-4D97-AF65-F5344CB8AC3E}">
        <p14:creationId xmlns:p14="http://schemas.microsoft.com/office/powerpoint/2010/main" val="3644216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en-US" altLang="en-US"/>
              <a:t>Objectives</a:t>
            </a:r>
          </a:p>
        </p:txBody>
      </p:sp>
      <p:sp>
        <p:nvSpPr>
          <p:cNvPr id="135171" name="Rectangle 3"/>
          <p:cNvSpPr>
            <a:spLocks noGrp="1" noChangeArrowheads="1"/>
          </p:cNvSpPr>
          <p:nvPr>
            <p:ph type="body" idx="1"/>
          </p:nvPr>
        </p:nvSpPr>
        <p:spPr/>
        <p:txBody>
          <a:bodyPr/>
          <a:lstStyle/>
          <a:p>
            <a:pPr marL="538163" indent="-538163">
              <a:buFont typeface="Wingdings" panose="05000000000000000000" pitchFamily="2" charset="2"/>
              <a:buChar char="q"/>
            </a:pPr>
            <a:r>
              <a:rPr lang="en-US" dirty="0"/>
              <a:t>Security Operations Functions</a:t>
            </a:r>
          </a:p>
          <a:p>
            <a:pPr marL="538163" indent="-538163">
              <a:buFont typeface="Wingdings" panose="05000000000000000000" pitchFamily="2" charset="2"/>
              <a:buChar char="q"/>
            </a:pPr>
            <a:r>
              <a:rPr lang="en-US" dirty="0"/>
              <a:t>Importance of logging and monitoring</a:t>
            </a:r>
          </a:p>
          <a:p>
            <a:pPr marL="538163" indent="-538163">
              <a:buFont typeface="Wingdings" panose="05000000000000000000" pitchFamily="2" charset="2"/>
              <a:buChar char="q"/>
            </a:pPr>
            <a:r>
              <a:rPr lang="en-US" dirty="0"/>
              <a:t>Capture and collect</a:t>
            </a:r>
          </a:p>
          <a:p>
            <a:pPr marL="538163" indent="-538163">
              <a:buFont typeface="Wingdings" panose="05000000000000000000" pitchFamily="2" charset="2"/>
              <a:buChar char="q"/>
            </a:pPr>
            <a:r>
              <a:rPr lang="en-US" dirty="0"/>
              <a:t>Monitor and report</a:t>
            </a:r>
          </a:p>
          <a:p>
            <a:pPr marL="538163" indent="-538163">
              <a:buFont typeface="Wingdings" panose="05000000000000000000" pitchFamily="2" charset="2"/>
              <a:buChar char="q"/>
            </a:pPr>
            <a:r>
              <a:rPr lang="en-US" dirty="0"/>
              <a:t>Best practices for logging and monitoring</a:t>
            </a:r>
          </a:p>
          <a:p>
            <a:pPr marL="538163" indent="-538163">
              <a:buFont typeface="Wingdings" panose="05000000000000000000" pitchFamily="2" charset="2"/>
              <a:buChar char="q"/>
            </a:pPr>
            <a:r>
              <a:rPr lang="en-US" dirty="0"/>
              <a:t>Additional AWS services for logging and monitoring</a:t>
            </a:r>
          </a:p>
          <a:p>
            <a:pPr marL="538163" indent="-538163">
              <a:buFont typeface="Wingdings" panose="05000000000000000000" pitchFamily="2" charset="2"/>
              <a:buChar char="q"/>
            </a:pPr>
            <a:r>
              <a:rPr lang="en-US" dirty="0"/>
              <a:t>Identifying an incident</a:t>
            </a:r>
          </a:p>
        </p:txBody>
      </p:sp>
      <p:sp>
        <p:nvSpPr>
          <p:cNvPr id="2" name="Footer Placeholder 1">
            <a:extLst>
              <a:ext uri="{FF2B5EF4-FFF2-40B4-BE49-F238E27FC236}">
                <a16:creationId xmlns:a16="http://schemas.microsoft.com/office/drawing/2014/main" id="{56FD835E-A109-4EC7-BD8C-B400A92AABD1}"/>
              </a:ext>
            </a:extLst>
          </p:cNvPr>
          <p:cNvSpPr>
            <a:spLocks noGrp="1"/>
          </p:cNvSpPr>
          <p:nvPr>
            <p:ph type="ftr" sz="quarter" idx="11"/>
          </p:nvPr>
        </p:nvSpPr>
        <p:spPr/>
        <p:txBody>
          <a:bodyPr/>
          <a:lstStyle/>
          <a:p>
            <a:r>
              <a:rPr lang="en-US"/>
              <a:t>Last Update: 11/10/2022</a:t>
            </a:r>
            <a:endParaRPr lang="en-US" dirty="0"/>
          </a:p>
        </p:txBody>
      </p:sp>
      <p:sp>
        <p:nvSpPr>
          <p:cNvPr id="3" name="Slide Number Placeholder 2">
            <a:extLst>
              <a:ext uri="{FF2B5EF4-FFF2-40B4-BE49-F238E27FC236}">
                <a16:creationId xmlns:a16="http://schemas.microsoft.com/office/drawing/2014/main" id="{E6CC299E-D9F9-4D15-BEA0-2DCEF870B88C}"/>
              </a:ext>
            </a:extLst>
          </p:cNvPr>
          <p:cNvSpPr>
            <a:spLocks noGrp="1"/>
          </p:cNvSpPr>
          <p:nvPr>
            <p:ph type="sldNum" sz="quarter" idx="12"/>
          </p:nvPr>
        </p:nvSpPr>
        <p:spPr/>
        <p:txBody>
          <a:bodyPr/>
          <a:lstStyle/>
          <a:p>
            <a:fld id="{04C45A55-F42A-4D1B-9AA2-8BF4CB494A9A}" type="slidenum">
              <a:rPr lang="en-US" smtClean="0"/>
              <a:t>2</a:t>
            </a:fld>
            <a:endParaRPr lang="en-US" dirty="0"/>
          </a:p>
        </p:txBody>
      </p:sp>
    </p:spTree>
    <p:extLst>
      <p:ext uri="{BB962C8B-B14F-4D97-AF65-F5344CB8AC3E}">
        <p14:creationId xmlns:p14="http://schemas.microsoft.com/office/powerpoint/2010/main" val="2947398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78400-EAEA-498E-9A30-6B7B574BDD40}"/>
              </a:ext>
            </a:extLst>
          </p:cNvPr>
          <p:cNvSpPr>
            <a:spLocks noGrp="1"/>
          </p:cNvSpPr>
          <p:nvPr>
            <p:ph type="sldNum" sz="quarter" idx="20"/>
          </p:nvPr>
        </p:nvSpPr>
        <p:spPr/>
        <p:txBody>
          <a:bodyPr/>
          <a:lstStyle/>
          <a:p>
            <a:fld id="{7834CDD4-D76F-4459-B025-0310E913C243}" type="slidenum">
              <a:rPr lang="en-US" smtClean="0"/>
              <a:pPr/>
              <a:t>20</a:t>
            </a:fld>
            <a:endParaRPr lang="en-US" dirty="0"/>
          </a:p>
        </p:txBody>
      </p:sp>
      <p:sp>
        <p:nvSpPr>
          <p:cNvPr id="3" name="Title 2">
            <a:extLst>
              <a:ext uri="{FF2B5EF4-FFF2-40B4-BE49-F238E27FC236}">
                <a16:creationId xmlns:a16="http://schemas.microsoft.com/office/drawing/2014/main" id="{6C20CDA5-2A7F-4128-A6BD-12EE0D97018D}"/>
              </a:ext>
            </a:extLst>
          </p:cNvPr>
          <p:cNvSpPr>
            <a:spLocks noGrp="1"/>
          </p:cNvSpPr>
          <p:nvPr>
            <p:ph type="title"/>
          </p:nvPr>
        </p:nvSpPr>
        <p:spPr/>
        <p:txBody>
          <a:bodyPr/>
          <a:lstStyle/>
          <a:p>
            <a:r>
              <a:rPr lang="en-US" dirty="0"/>
              <a:t>Recognizing incidents</a:t>
            </a:r>
          </a:p>
        </p:txBody>
      </p:sp>
      <p:sp>
        <p:nvSpPr>
          <p:cNvPr id="5" name="Content Placeholder 4">
            <a:extLst>
              <a:ext uri="{FF2B5EF4-FFF2-40B4-BE49-F238E27FC236}">
                <a16:creationId xmlns:a16="http://schemas.microsoft.com/office/drawing/2014/main" id="{903D0C86-AE9D-4688-B076-4137C45C5CDD}"/>
              </a:ext>
            </a:extLst>
          </p:cNvPr>
          <p:cNvSpPr>
            <a:spLocks noGrp="1"/>
          </p:cNvSpPr>
          <p:nvPr>
            <p:ph sz="quarter" idx="21"/>
          </p:nvPr>
        </p:nvSpPr>
        <p:spPr/>
        <p:txBody>
          <a:bodyPr/>
          <a:lstStyle/>
          <a:p>
            <a:pPr marL="0" indent="0">
              <a:buNone/>
            </a:pPr>
            <a:r>
              <a:rPr lang="en-US" sz="3200" b="1" dirty="0"/>
              <a:t>Not all events are incidents in need of immediate remedy.</a:t>
            </a:r>
          </a:p>
          <a:p>
            <a:pPr marL="0" indent="0">
              <a:buNone/>
            </a:pPr>
            <a:endParaRPr lang="en-US" dirty="0"/>
          </a:p>
          <a:p>
            <a:r>
              <a:rPr lang="en-US" dirty="0"/>
              <a:t>Logging in from a remote location</a:t>
            </a:r>
          </a:p>
          <a:p>
            <a:r>
              <a:rPr lang="en-US" dirty="0"/>
              <a:t>Failing hard drive that is still fully operational</a:t>
            </a:r>
          </a:p>
          <a:p>
            <a:r>
              <a:rPr lang="en-US" dirty="0"/>
              <a:t>Employee trying to access resources that they shouldn't access</a:t>
            </a:r>
          </a:p>
        </p:txBody>
      </p:sp>
    </p:spTree>
    <p:custDataLst>
      <p:tags r:id="rId1"/>
    </p:custDataLst>
    <p:extLst>
      <p:ext uri="{BB962C8B-B14F-4D97-AF65-F5344CB8AC3E}">
        <p14:creationId xmlns:p14="http://schemas.microsoft.com/office/powerpoint/2010/main" val="1383249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7438AF-83B5-4C8F-B55E-0FA99A23E8BE}"/>
              </a:ext>
            </a:extLst>
          </p:cNvPr>
          <p:cNvSpPr>
            <a:spLocks noGrp="1"/>
          </p:cNvSpPr>
          <p:nvPr>
            <p:ph type="sldNum" sz="quarter" idx="20"/>
          </p:nvPr>
        </p:nvSpPr>
        <p:spPr/>
        <p:txBody>
          <a:bodyPr/>
          <a:lstStyle/>
          <a:p>
            <a:fld id="{7834CDD4-D76F-4459-B025-0310E913C243}" type="slidenum">
              <a:rPr lang="en-US" smtClean="0"/>
              <a:pPr/>
              <a:t>21</a:t>
            </a:fld>
            <a:endParaRPr lang="en-US" dirty="0"/>
          </a:p>
        </p:txBody>
      </p:sp>
      <p:sp>
        <p:nvSpPr>
          <p:cNvPr id="3" name="Title 2">
            <a:extLst>
              <a:ext uri="{FF2B5EF4-FFF2-40B4-BE49-F238E27FC236}">
                <a16:creationId xmlns:a16="http://schemas.microsoft.com/office/drawing/2014/main" id="{0FB04A6D-93B5-46F1-8AC2-42AAA03090F3}"/>
              </a:ext>
            </a:extLst>
          </p:cNvPr>
          <p:cNvSpPr>
            <a:spLocks noGrp="1"/>
          </p:cNvSpPr>
          <p:nvPr>
            <p:ph type="title"/>
          </p:nvPr>
        </p:nvSpPr>
        <p:spPr/>
        <p:txBody>
          <a:bodyPr/>
          <a:lstStyle/>
          <a:p>
            <a:r>
              <a:rPr lang="en-US" dirty="0"/>
              <a:t>Phase 1: Discovery and recognition</a:t>
            </a:r>
          </a:p>
        </p:txBody>
      </p:sp>
      <p:sp>
        <p:nvSpPr>
          <p:cNvPr id="4" name="Text Placeholder 3">
            <a:extLst>
              <a:ext uri="{FF2B5EF4-FFF2-40B4-BE49-F238E27FC236}">
                <a16:creationId xmlns:a16="http://schemas.microsoft.com/office/drawing/2014/main" id="{5292B6ED-144D-490A-A7F2-E7C1B3F97144}"/>
              </a:ext>
            </a:extLst>
          </p:cNvPr>
          <p:cNvSpPr>
            <a:spLocks noGrp="1"/>
          </p:cNvSpPr>
          <p:nvPr>
            <p:ph type="body" idx="1"/>
          </p:nvPr>
        </p:nvSpPr>
        <p:spPr>
          <a:xfrm>
            <a:off x="365759" y="1143000"/>
            <a:ext cx="5330705" cy="5291750"/>
          </a:xfrm>
        </p:spPr>
        <p:txBody>
          <a:bodyPr/>
          <a:lstStyle/>
          <a:p>
            <a:pPr>
              <a:spcBef>
                <a:spcPts val="1800"/>
              </a:spcBef>
            </a:pPr>
            <a:r>
              <a:rPr lang="en-US" dirty="0"/>
              <a:t>Incident identification, logging, and categorization</a:t>
            </a:r>
          </a:p>
          <a:p>
            <a:pPr>
              <a:spcBef>
                <a:spcPts val="1800"/>
              </a:spcBef>
            </a:pPr>
            <a:r>
              <a:rPr lang="en-US" dirty="0"/>
              <a:t>Incident notification and escalation</a:t>
            </a:r>
          </a:p>
          <a:p>
            <a:pPr>
              <a:spcBef>
                <a:spcPts val="1800"/>
              </a:spcBef>
            </a:pPr>
            <a:r>
              <a:rPr lang="en-US" dirty="0"/>
              <a:t>Investigation and diagnosis</a:t>
            </a:r>
          </a:p>
        </p:txBody>
      </p:sp>
      <p:pic>
        <p:nvPicPr>
          <p:cNvPr id="43" name="Picture 42">
            <a:extLst>
              <a:ext uri="{FF2B5EF4-FFF2-40B4-BE49-F238E27FC236}">
                <a16:creationId xmlns:a16="http://schemas.microsoft.com/office/drawing/2014/main" id="{17FFD679-B649-41B1-8898-81639EAB5F9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801" y="1438326"/>
            <a:ext cx="5901439" cy="4328535"/>
          </a:xfrm>
          <a:prstGeom prst="rect">
            <a:avLst/>
          </a:prstGeom>
        </p:spPr>
      </p:pic>
    </p:spTree>
    <p:custDataLst>
      <p:tags r:id="rId1"/>
    </p:custDataLst>
    <p:extLst>
      <p:ext uri="{BB962C8B-B14F-4D97-AF65-F5344CB8AC3E}">
        <p14:creationId xmlns:p14="http://schemas.microsoft.com/office/powerpoint/2010/main" val="2616309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7438AF-83B5-4C8F-B55E-0FA99A23E8BE}"/>
              </a:ext>
            </a:extLst>
          </p:cNvPr>
          <p:cNvSpPr>
            <a:spLocks noGrp="1"/>
          </p:cNvSpPr>
          <p:nvPr>
            <p:ph type="sldNum" sz="quarter" idx="20"/>
          </p:nvPr>
        </p:nvSpPr>
        <p:spPr/>
        <p:txBody>
          <a:bodyPr/>
          <a:lstStyle/>
          <a:p>
            <a:fld id="{7834CDD4-D76F-4459-B025-0310E913C243}" type="slidenum">
              <a:rPr lang="en-US" smtClean="0"/>
              <a:pPr/>
              <a:t>22</a:t>
            </a:fld>
            <a:endParaRPr lang="en-US" dirty="0"/>
          </a:p>
        </p:txBody>
      </p:sp>
      <p:sp>
        <p:nvSpPr>
          <p:cNvPr id="3" name="Title 2">
            <a:extLst>
              <a:ext uri="{FF2B5EF4-FFF2-40B4-BE49-F238E27FC236}">
                <a16:creationId xmlns:a16="http://schemas.microsoft.com/office/drawing/2014/main" id="{0FB04A6D-93B5-46F1-8AC2-42AAA03090F3}"/>
              </a:ext>
            </a:extLst>
          </p:cNvPr>
          <p:cNvSpPr>
            <a:spLocks noGrp="1"/>
          </p:cNvSpPr>
          <p:nvPr>
            <p:ph type="title"/>
          </p:nvPr>
        </p:nvSpPr>
        <p:spPr/>
        <p:txBody>
          <a:bodyPr/>
          <a:lstStyle/>
          <a:p>
            <a:r>
              <a:rPr lang="en-US" dirty="0"/>
              <a:t>Phase 2: Resolution and recovery</a:t>
            </a:r>
          </a:p>
        </p:txBody>
      </p:sp>
      <p:sp>
        <p:nvSpPr>
          <p:cNvPr id="4" name="Text Placeholder 3">
            <a:extLst>
              <a:ext uri="{FF2B5EF4-FFF2-40B4-BE49-F238E27FC236}">
                <a16:creationId xmlns:a16="http://schemas.microsoft.com/office/drawing/2014/main" id="{C4473733-748B-4109-8E34-9A9D4EEB46F5}"/>
              </a:ext>
            </a:extLst>
          </p:cNvPr>
          <p:cNvSpPr>
            <a:spLocks noGrp="1"/>
          </p:cNvSpPr>
          <p:nvPr>
            <p:ph type="body" idx="1"/>
          </p:nvPr>
        </p:nvSpPr>
        <p:spPr>
          <a:xfrm>
            <a:off x="365760" y="1143000"/>
            <a:ext cx="5330952" cy="5291750"/>
          </a:xfrm>
        </p:spPr>
        <p:txBody>
          <a:bodyPr/>
          <a:lstStyle/>
          <a:p>
            <a:pPr>
              <a:spcBef>
                <a:spcPts val="1800"/>
              </a:spcBef>
            </a:pPr>
            <a:r>
              <a:rPr lang="en-US" dirty="0"/>
              <a:t>Forensic isolation (if software, reproduce the bug)</a:t>
            </a:r>
          </a:p>
          <a:p>
            <a:pPr>
              <a:spcBef>
                <a:spcPts val="1800"/>
              </a:spcBef>
            </a:pPr>
            <a:r>
              <a:rPr lang="en-US" dirty="0"/>
              <a:t>Stage a fix</a:t>
            </a:r>
          </a:p>
          <a:p>
            <a:pPr>
              <a:spcBef>
                <a:spcPts val="1800"/>
              </a:spcBef>
            </a:pPr>
            <a:r>
              <a:rPr lang="en-US" dirty="0"/>
              <a:t>Deploy the fix</a:t>
            </a:r>
          </a:p>
          <a:p>
            <a:pPr>
              <a:spcBef>
                <a:spcPts val="1800"/>
              </a:spcBef>
            </a:pPr>
            <a:r>
              <a:rPr lang="en-US" dirty="0"/>
              <a:t>Incident closure</a:t>
            </a:r>
          </a:p>
        </p:txBody>
      </p:sp>
      <p:pic>
        <p:nvPicPr>
          <p:cNvPr id="39" name="Picture 38">
            <a:extLst>
              <a:ext uri="{FF2B5EF4-FFF2-40B4-BE49-F238E27FC236}">
                <a16:creationId xmlns:a16="http://schemas.microsoft.com/office/drawing/2014/main" id="{CF1C6C99-E0E5-4E92-B1A8-511D380A8BB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312" y="1435608"/>
            <a:ext cx="5901439" cy="4328535"/>
          </a:xfrm>
          <a:prstGeom prst="rect">
            <a:avLst/>
          </a:prstGeom>
        </p:spPr>
      </p:pic>
      <p:sp>
        <p:nvSpPr>
          <p:cNvPr id="26" name="Rectangle 25">
            <a:extLst>
              <a:ext uri="{FF2B5EF4-FFF2-40B4-BE49-F238E27FC236}">
                <a16:creationId xmlns:a16="http://schemas.microsoft.com/office/drawing/2014/main" id="{0D146A2F-BE25-48CC-AC79-A2D500EEA77A}"/>
              </a:ext>
            </a:extLst>
          </p:cNvPr>
          <p:cNvSpPr/>
          <p:nvPr/>
        </p:nvSpPr>
        <p:spPr>
          <a:xfrm>
            <a:off x="375556" y="5081822"/>
            <a:ext cx="8066315" cy="1015663"/>
          </a:xfrm>
          <a:prstGeom prst="rect">
            <a:avLst/>
          </a:prstGeom>
          <a:solidFill>
            <a:schemeClr val="accent1"/>
          </a:solidFill>
          <a:ln>
            <a:solidFill>
              <a:schemeClr val="tx1"/>
            </a:solidFill>
          </a:ln>
        </p:spPr>
        <p:txBody>
          <a:bodyPr wrap="square">
            <a:spAutoFit/>
          </a:bodyPr>
          <a:lstStyle/>
          <a:p>
            <a:pPr algn="ctr"/>
            <a:r>
              <a:rPr lang="en-US" sz="2000" dirty="0">
                <a:solidFill>
                  <a:schemeClr val="bg1"/>
                </a:solidFill>
              </a:rPr>
              <a:t>Automate theses processes wherever possible, and run game days in staging (safe) environments to fine-tune your corporate-wide incident response process.</a:t>
            </a:r>
          </a:p>
        </p:txBody>
      </p:sp>
    </p:spTree>
    <p:custDataLst>
      <p:tags r:id="rId1"/>
    </p:custDataLst>
    <p:extLst>
      <p:ext uri="{BB962C8B-B14F-4D97-AF65-F5344CB8AC3E}">
        <p14:creationId xmlns:p14="http://schemas.microsoft.com/office/powerpoint/2010/main" val="2545516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74DA11-E9CF-4F7F-A6E4-3279CC6EEF97}"/>
              </a:ext>
            </a:extLst>
          </p:cNvPr>
          <p:cNvSpPr>
            <a:spLocks noGrp="1"/>
          </p:cNvSpPr>
          <p:nvPr>
            <p:ph type="sldNum" sz="quarter" idx="20"/>
          </p:nvPr>
        </p:nvSpPr>
        <p:spPr/>
        <p:txBody>
          <a:bodyPr/>
          <a:lstStyle/>
          <a:p>
            <a:fld id="{7834CDD4-D76F-4459-B025-0310E913C243}" type="slidenum">
              <a:rPr lang="en-US" smtClean="0"/>
              <a:pPr/>
              <a:t>23</a:t>
            </a:fld>
            <a:endParaRPr lang="en-US" dirty="0"/>
          </a:p>
        </p:txBody>
      </p:sp>
      <p:sp>
        <p:nvSpPr>
          <p:cNvPr id="3" name="Title 2">
            <a:extLst>
              <a:ext uri="{FF2B5EF4-FFF2-40B4-BE49-F238E27FC236}">
                <a16:creationId xmlns:a16="http://schemas.microsoft.com/office/drawing/2014/main" id="{F7E107DA-5C1C-42A4-930F-236D660A858D}"/>
              </a:ext>
            </a:extLst>
          </p:cNvPr>
          <p:cNvSpPr>
            <a:spLocks noGrp="1"/>
          </p:cNvSpPr>
          <p:nvPr>
            <p:ph type="ctrTitle"/>
          </p:nvPr>
        </p:nvSpPr>
        <p:spPr/>
        <p:txBody>
          <a:bodyPr/>
          <a:lstStyle/>
          <a:p>
            <a:r>
              <a:rPr lang="en-US" dirty="0"/>
              <a:t>Key takeaways: Identifying an incident</a:t>
            </a:r>
          </a:p>
        </p:txBody>
      </p:sp>
      <p:sp>
        <p:nvSpPr>
          <p:cNvPr id="4" name="Content Placeholder 3">
            <a:extLst>
              <a:ext uri="{FF2B5EF4-FFF2-40B4-BE49-F238E27FC236}">
                <a16:creationId xmlns:a16="http://schemas.microsoft.com/office/drawing/2014/main" id="{88C6290A-B226-404D-9801-0E64B3EAD5F2}"/>
              </a:ext>
            </a:extLst>
          </p:cNvPr>
          <p:cNvSpPr>
            <a:spLocks noGrp="1"/>
          </p:cNvSpPr>
          <p:nvPr>
            <p:ph type="body" idx="1"/>
          </p:nvPr>
        </p:nvSpPr>
        <p:spPr/>
        <p:txBody>
          <a:bodyPr/>
          <a:lstStyle/>
          <a:p>
            <a:r>
              <a:rPr lang="en-US" dirty="0"/>
              <a:t>Incident response is a set of information security policies and procedures that you can use to identify, contain, and eliminate cyberattacks.</a:t>
            </a:r>
          </a:p>
          <a:p>
            <a:r>
              <a:rPr lang="en-US" dirty="0"/>
              <a:t>Not all events are incidents in need of immediate remedy.</a:t>
            </a:r>
          </a:p>
          <a:p>
            <a:r>
              <a:rPr lang="en-US" dirty="0"/>
              <a:t>The first phase of an incident is the discovery and recognition phase.</a:t>
            </a:r>
          </a:p>
          <a:p>
            <a:r>
              <a:rPr lang="en-US" dirty="0"/>
              <a:t>The second phase of an incident is the resolution and recovery phase.</a:t>
            </a:r>
          </a:p>
        </p:txBody>
      </p:sp>
    </p:spTree>
    <p:custDataLst>
      <p:tags r:id="rId1"/>
    </p:custDataLst>
    <p:extLst>
      <p:ext uri="{BB962C8B-B14F-4D97-AF65-F5344CB8AC3E}">
        <p14:creationId xmlns:p14="http://schemas.microsoft.com/office/powerpoint/2010/main" val="92676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en-US" altLang="en-US"/>
              <a:t>Objectives</a:t>
            </a:r>
          </a:p>
        </p:txBody>
      </p:sp>
      <p:sp>
        <p:nvSpPr>
          <p:cNvPr id="135171" name="Rectangle 3"/>
          <p:cNvSpPr>
            <a:spLocks noGrp="1" noChangeArrowheads="1"/>
          </p:cNvSpPr>
          <p:nvPr>
            <p:ph type="body" idx="1"/>
          </p:nvPr>
        </p:nvSpPr>
        <p:spPr/>
        <p:txBody>
          <a:bodyPr/>
          <a:lstStyle/>
          <a:p>
            <a:pPr marL="538163" indent="-538163">
              <a:buFont typeface="Wingdings" panose="05000000000000000000" pitchFamily="2" charset="2"/>
              <a:buChar char="q"/>
            </a:pPr>
            <a:r>
              <a:rPr lang="en-US" dirty="0"/>
              <a:t>Security Operations Functions</a:t>
            </a:r>
          </a:p>
          <a:p>
            <a:pPr marL="538163" indent="-538163">
              <a:buFont typeface="Wingdings" panose="05000000000000000000" pitchFamily="2" charset="2"/>
              <a:buChar char="q"/>
            </a:pPr>
            <a:r>
              <a:rPr lang="en-US" dirty="0"/>
              <a:t>Importance of logging and monitoring</a:t>
            </a:r>
          </a:p>
          <a:p>
            <a:pPr marL="538163" indent="-538163">
              <a:buFont typeface="Wingdings" panose="05000000000000000000" pitchFamily="2" charset="2"/>
              <a:buChar char="q"/>
            </a:pPr>
            <a:r>
              <a:rPr lang="en-US" dirty="0"/>
              <a:t>Capture and collect</a:t>
            </a:r>
          </a:p>
          <a:p>
            <a:pPr marL="538163" indent="-538163">
              <a:buFont typeface="Wingdings" panose="05000000000000000000" pitchFamily="2" charset="2"/>
              <a:buChar char="q"/>
            </a:pPr>
            <a:r>
              <a:rPr lang="en-US" dirty="0"/>
              <a:t>Monitor and report</a:t>
            </a:r>
          </a:p>
          <a:p>
            <a:pPr marL="538163" indent="-538163">
              <a:buFont typeface="Wingdings" panose="05000000000000000000" pitchFamily="2" charset="2"/>
              <a:buChar char="q"/>
            </a:pPr>
            <a:r>
              <a:rPr lang="en-US" dirty="0"/>
              <a:t>Best practices for logging and monitoring</a:t>
            </a:r>
          </a:p>
          <a:p>
            <a:pPr marL="538163" indent="-538163">
              <a:buFont typeface="Wingdings" panose="05000000000000000000" pitchFamily="2" charset="2"/>
              <a:buChar char="q"/>
            </a:pPr>
            <a:r>
              <a:rPr lang="en-US" dirty="0"/>
              <a:t>Additional AWS services for logging and monitoring</a:t>
            </a:r>
          </a:p>
          <a:p>
            <a:pPr marL="538163" indent="-538163">
              <a:buFont typeface="Wingdings" panose="05000000000000000000" pitchFamily="2" charset="2"/>
              <a:buChar char="q"/>
            </a:pPr>
            <a:r>
              <a:rPr lang="en-US" dirty="0"/>
              <a:t>Identifying an incident</a:t>
            </a:r>
          </a:p>
        </p:txBody>
      </p:sp>
      <p:sp>
        <p:nvSpPr>
          <p:cNvPr id="2" name="Footer Placeholder 1">
            <a:extLst>
              <a:ext uri="{FF2B5EF4-FFF2-40B4-BE49-F238E27FC236}">
                <a16:creationId xmlns:a16="http://schemas.microsoft.com/office/drawing/2014/main" id="{56FD835E-A109-4EC7-BD8C-B400A92AABD1}"/>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all" spc="0" normalizeH="0" baseline="0" noProof="0">
                <a:ln>
                  <a:noFill/>
                </a:ln>
                <a:solidFill>
                  <a:srgbClr val="FFFFFF"/>
                </a:solidFill>
                <a:effectLst/>
                <a:uLnTx/>
                <a:uFillTx/>
                <a:latin typeface="Times New Roman" pitchFamily="18" charset="0"/>
                <a:ea typeface="+mn-ea"/>
                <a:cs typeface="+mn-cs"/>
              </a:rPr>
              <a:t>Last Update: 11/10/2022</a:t>
            </a:r>
            <a:endParaRPr kumimoji="0" lang="en-US" sz="900" b="0" i="0" u="none" strike="noStrike" kern="1200" cap="all" spc="0" normalizeH="0" baseline="0" noProof="0" dirty="0">
              <a:ln>
                <a:noFill/>
              </a:ln>
              <a:solidFill>
                <a:srgbClr val="FFFFFF"/>
              </a:solidFill>
              <a:effectLst/>
              <a:uLnTx/>
              <a:uFillTx/>
              <a:latin typeface="Times New Roman" pitchFamily="18" charset="0"/>
              <a:ea typeface="+mn-ea"/>
              <a:cs typeface="+mn-cs"/>
            </a:endParaRPr>
          </a:p>
        </p:txBody>
      </p:sp>
      <p:sp>
        <p:nvSpPr>
          <p:cNvPr id="3" name="Slide Number Placeholder 2">
            <a:extLst>
              <a:ext uri="{FF2B5EF4-FFF2-40B4-BE49-F238E27FC236}">
                <a16:creationId xmlns:a16="http://schemas.microsoft.com/office/drawing/2014/main" id="{E6CC299E-D9F9-4D15-BEA0-2DCEF870B88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4C45A55-F42A-4D1B-9AA2-8BF4CB494A9A}" type="slidenum">
              <a:rPr kumimoji="0" lang="en-US" sz="1050" b="0" i="0" u="none" strike="noStrike" kern="1200" cap="none" spc="0" normalizeH="0" baseline="0" noProof="0" smtClean="0">
                <a:ln>
                  <a:noFill/>
                </a:ln>
                <a:solidFill>
                  <a:srgbClr val="FFFFFF"/>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sz="1050" b="0" i="0" u="none" strike="noStrike" kern="1200" cap="none" spc="0" normalizeH="0" baseline="0" noProof="0" dirty="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325179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5800"/>
            <a:ext cx="10668000" cy="1033462"/>
          </a:xfrm>
        </p:spPr>
        <p:txBody>
          <a:bodyPr>
            <a:normAutofit/>
          </a:bodyPr>
          <a:lstStyle/>
          <a:p>
            <a:r>
              <a:rPr lang="en-US" dirty="0"/>
              <a:t>Security Operations Functions</a:t>
            </a:r>
          </a:p>
        </p:txBody>
      </p:sp>
      <p:sp>
        <p:nvSpPr>
          <p:cNvPr id="3" name="Footer Placeholder 2">
            <a:extLst>
              <a:ext uri="{FF2B5EF4-FFF2-40B4-BE49-F238E27FC236}">
                <a16:creationId xmlns:a16="http://schemas.microsoft.com/office/drawing/2014/main" id="{1F98B262-6F0A-4DBA-ADB4-4C66405D575F}"/>
              </a:ext>
            </a:extLst>
          </p:cNvPr>
          <p:cNvSpPr>
            <a:spLocks noGrp="1"/>
          </p:cNvSpPr>
          <p:nvPr>
            <p:ph type="ftr" sz="quarter" idx="10"/>
          </p:nvPr>
        </p:nvSpPr>
        <p:spPr/>
        <p:txBody>
          <a:bodyPr/>
          <a:lstStyle/>
          <a:p>
            <a:r>
              <a:rPr lang="en-US"/>
              <a:t>Last Update: 11/10/2022</a:t>
            </a:r>
            <a:endParaRPr lang="en-US" dirty="0"/>
          </a:p>
        </p:txBody>
      </p:sp>
      <p:sp>
        <p:nvSpPr>
          <p:cNvPr id="6" name="Slide Number Placeholder 5">
            <a:extLst>
              <a:ext uri="{FF2B5EF4-FFF2-40B4-BE49-F238E27FC236}">
                <a16:creationId xmlns:a16="http://schemas.microsoft.com/office/drawing/2014/main" id="{FAA37F03-08ED-486B-B310-CBC7DBA29CD7}"/>
              </a:ext>
            </a:extLst>
          </p:cNvPr>
          <p:cNvSpPr>
            <a:spLocks noGrp="1"/>
          </p:cNvSpPr>
          <p:nvPr>
            <p:ph type="sldNum" sz="quarter" idx="11"/>
          </p:nvPr>
        </p:nvSpPr>
        <p:spPr/>
        <p:txBody>
          <a:bodyPr/>
          <a:lstStyle/>
          <a:p>
            <a:fld id="{04C45A55-F42A-4D1B-9AA2-8BF4CB494A9A}" type="slidenum">
              <a:rPr lang="en-US" smtClean="0"/>
              <a:t>3</a:t>
            </a:fld>
            <a:endParaRPr lang="en-US" dirty="0"/>
          </a:p>
        </p:txBody>
      </p:sp>
      <p:pic>
        <p:nvPicPr>
          <p:cNvPr id="1026" name="Picture 2" descr="secops solutions | WE MAKE NEXT-GENERATION MOBILITY SECURE">
            <a:extLst>
              <a:ext uri="{FF2B5EF4-FFF2-40B4-BE49-F238E27FC236}">
                <a16:creationId xmlns:a16="http://schemas.microsoft.com/office/drawing/2014/main" id="{1925A9CD-CB68-4672-BC2B-40684657F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2470273"/>
            <a:ext cx="57150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223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13013C-7766-4053-A166-9BC2381C6DF6}"/>
              </a:ext>
            </a:extLst>
          </p:cNvPr>
          <p:cNvSpPr>
            <a:spLocks noGrp="1"/>
          </p:cNvSpPr>
          <p:nvPr>
            <p:ph type="title"/>
          </p:nvPr>
        </p:nvSpPr>
        <p:spPr/>
        <p:txBody>
          <a:bodyPr/>
          <a:lstStyle/>
          <a:p>
            <a:r>
              <a:rPr lang="en-US" dirty="0"/>
              <a:t>Security Operations (SecOps) Functions</a:t>
            </a:r>
          </a:p>
        </p:txBody>
      </p:sp>
      <p:sp>
        <p:nvSpPr>
          <p:cNvPr id="6" name="Content Placeholder 5">
            <a:extLst>
              <a:ext uri="{FF2B5EF4-FFF2-40B4-BE49-F238E27FC236}">
                <a16:creationId xmlns:a16="http://schemas.microsoft.com/office/drawing/2014/main" id="{EC13D485-7F4F-4A54-B7B3-EAF424ADA68C}"/>
              </a:ext>
            </a:extLst>
          </p:cNvPr>
          <p:cNvSpPr>
            <a:spLocks noGrp="1"/>
          </p:cNvSpPr>
          <p:nvPr>
            <p:ph idx="1"/>
          </p:nvPr>
        </p:nvSpPr>
        <p:spPr/>
        <p:txBody>
          <a:bodyPr/>
          <a:lstStyle/>
          <a:p>
            <a:r>
              <a:rPr lang="en-US" dirty="0"/>
              <a:t>The main objective of a cloud security operations (SecOps) function is to detect, respond to, and recover from active attacks on enterprise assets.</a:t>
            </a:r>
          </a:p>
          <a:p>
            <a:r>
              <a:rPr lang="en-US" dirty="0"/>
              <a:t>As SecOps matures, security operations should:</a:t>
            </a:r>
          </a:p>
          <a:p>
            <a:pPr lvl="1">
              <a:buFont typeface="Wingdings" panose="05000000000000000000" pitchFamily="2" charset="2"/>
              <a:buChar char="q"/>
            </a:pPr>
            <a:r>
              <a:rPr lang="en-US" dirty="0"/>
              <a:t>Reactively respond to attacks detected by tools</a:t>
            </a:r>
          </a:p>
          <a:p>
            <a:pPr lvl="1">
              <a:buFont typeface="Wingdings" panose="05000000000000000000" pitchFamily="2" charset="2"/>
              <a:buChar char="q"/>
            </a:pPr>
            <a:r>
              <a:rPr lang="en-US" dirty="0"/>
              <a:t>Proactively hunt for attacks that slipped past reactive detections</a:t>
            </a:r>
          </a:p>
          <a:p>
            <a:endParaRPr lang="en-US" dirty="0"/>
          </a:p>
        </p:txBody>
      </p:sp>
      <p:sp>
        <p:nvSpPr>
          <p:cNvPr id="3" name="Footer Placeholder 2">
            <a:extLst>
              <a:ext uri="{FF2B5EF4-FFF2-40B4-BE49-F238E27FC236}">
                <a16:creationId xmlns:a16="http://schemas.microsoft.com/office/drawing/2014/main" id="{CF747489-FA47-4901-A4B0-B4B4D86B3BBC}"/>
              </a:ext>
            </a:extLst>
          </p:cNvPr>
          <p:cNvSpPr>
            <a:spLocks noGrp="1"/>
          </p:cNvSpPr>
          <p:nvPr>
            <p:ph type="ftr" sz="quarter" idx="11"/>
          </p:nvPr>
        </p:nvSpPr>
        <p:spPr/>
        <p:txBody>
          <a:bodyPr/>
          <a:lstStyle/>
          <a:p>
            <a:r>
              <a:rPr lang="en-US"/>
              <a:t>Last Update: 11/10/2022</a:t>
            </a:r>
            <a:endParaRPr lang="en-US" dirty="0"/>
          </a:p>
        </p:txBody>
      </p:sp>
      <p:sp>
        <p:nvSpPr>
          <p:cNvPr id="4" name="Slide Number Placeholder 3">
            <a:extLst>
              <a:ext uri="{FF2B5EF4-FFF2-40B4-BE49-F238E27FC236}">
                <a16:creationId xmlns:a16="http://schemas.microsoft.com/office/drawing/2014/main" id="{227A1130-CAEC-4CAF-A49B-2D57FD1D2C2F}"/>
              </a:ext>
            </a:extLst>
          </p:cNvPr>
          <p:cNvSpPr>
            <a:spLocks noGrp="1"/>
          </p:cNvSpPr>
          <p:nvPr>
            <p:ph type="sldNum" sz="quarter" idx="12"/>
          </p:nvPr>
        </p:nvSpPr>
        <p:spPr/>
        <p:txBody>
          <a:bodyPr/>
          <a:lstStyle/>
          <a:p>
            <a:fld id="{04C45A55-F42A-4D1B-9AA2-8BF4CB494A9A}" type="slidenum">
              <a:rPr lang="en-US" smtClean="0"/>
              <a:t>4</a:t>
            </a:fld>
            <a:endParaRPr lang="en-US" dirty="0"/>
          </a:p>
        </p:txBody>
      </p:sp>
    </p:spTree>
    <p:extLst>
      <p:ext uri="{BB962C8B-B14F-4D97-AF65-F5344CB8AC3E}">
        <p14:creationId xmlns:p14="http://schemas.microsoft.com/office/powerpoint/2010/main" val="3755399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6D0855-C963-4A12-B723-D07A02CB8118}"/>
              </a:ext>
            </a:extLst>
          </p:cNvPr>
          <p:cNvSpPr>
            <a:spLocks noGrp="1"/>
          </p:cNvSpPr>
          <p:nvPr>
            <p:ph type="title"/>
          </p:nvPr>
        </p:nvSpPr>
        <p:spPr/>
        <p:txBody>
          <a:bodyPr/>
          <a:lstStyle/>
          <a:p>
            <a:r>
              <a:rPr lang="en-US" dirty="0"/>
              <a:t>Importance of logging and monitoring</a:t>
            </a:r>
          </a:p>
        </p:txBody>
      </p:sp>
      <p:sp>
        <p:nvSpPr>
          <p:cNvPr id="2" name="Text Placeholder 1">
            <a:extLst>
              <a:ext uri="{FF2B5EF4-FFF2-40B4-BE49-F238E27FC236}">
                <a16:creationId xmlns:a16="http://schemas.microsoft.com/office/drawing/2014/main" id="{433C425F-2E73-49B9-8A1F-B3364B0D9061}"/>
              </a:ext>
            </a:extLst>
          </p:cNvPr>
          <p:cNvSpPr>
            <a:spLocks noGrp="1"/>
          </p:cNvSpPr>
          <p:nvPr>
            <p:ph type="subTitle" idx="1"/>
          </p:nvPr>
        </p:nvSpPr>
        <p:spPr/>
        <p:txBody>
          <a:bodyPr/>
          <a:lstStyle/>
          <a:p>
            <a:r>
              <a:rPr lang="en-US" dirty="0"/>
              <a:t>Logging and Monitoring</a:t>
            </a:r>
          </a:p>
        </p:txBody>
      </p:sp>
    </p:spTree>
    <p:extLst>
      <p:ext uri="{BB962C8B-B14F-4D97-AF65-F5344CB8AC3E}">
        <p14:creationId xmlns:p14="http://schemas.microsoft.com/office/powerpoint/2010/main" val="243942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66069E-7EC1-4314-BF84-016D017897A1}"/>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167BCA35-5753-454B-B8A4-1F27AFE981F4}"/>
              </a:ext>
            </a:extLst>
          </p:cNvPr>
          <p:cNvSpPr>
            <a:spLocks noGrp="1"/>
          </p:cNvSpPr>
          <p:nvPr>
            <p:ph type="title"/>
          </p:nvPr>
        </p:nvSpPr>
        <p:spPr/>
        <p:txBody>
          <a:bodyPr/>
          <a:lstStyle/>
          <a:p>
            <a:r>
              <a:rPr lang="en-US" dirty="0"/>
              <a:t>What is logging?</a:t>
            </a:r>
          </a:p>
        </p:txBody>
      </p:sp>
      <p:sp>
        <p:nvSpPr>
          <p:cNvPr id="4" name="Text Placeholder 3">
            <a:extLst>
              <a:ext uri="{FF2B5EF4-FFF2-40B4-BE49-F238E27FC236}">
                <a16:creationId xmlns:a16="http://schemas.microsoft.com/office/drawing/2014/main" id="{528816A9-9637-4831-BAFB-084962DBADC3}"/>
              </a:ext>
            </a:extLst>
          </p:cNvPr>
          <p:cNvSpPr>
            <a:spLocks noGrp="1"/>
          </p:cNvSpPr>
          <p:nvPr>
            <p:ph type="body" idx="1"/>
          </p:nvPr>
        </p:nvSpPr>
        <p:spPr>
          <a:xfrm>
            <a:off x="365760" y="1143000"/>
            <a:ext cx="7442442" cy="5291750"/>
          </a:xfrm>
        </p:spPr>
        <p:txBody>
          <a:bodyPr/>
          <a:lstStyle/>
          <a:p>
            <a:r>
              <a:rPr lang="en-US" dirty="0"/>
              <a:t>Logging is the collection and recording of activity and event data.</a:t>
            </a:r>
          </a:p>
          <a:p>
            <a:pPr lvl="1"/>
            <a:r>
              <a:rPr lang="en-US" dirty="0"/>
              <a:t>Provided by the service itself</a:t>
            </a:r>
          </a:p>
          <a:p>
            <a:pPr lvl="1"/>
            <a:r>
              <a:rPr lang="en-US" dirty="0"/>
              <a:t>Provided by a secondary service</a:t>
            </a:r>
          </a:p>
          <a:p>
            <a:r>
              <a:rPr lang="en-US" dirty="0"/>
              <a:t>Information logged will vary based on the service conducting the logging.</a:t>
            </a:r>
          </a:p>
          <a:p>
            <a:r>
              <a:rPr lang="en-US" dirty="0"/>
              <a:t>Common log elements:</a:t>
            </a:r>
          </a:p>
          <a:p>
            <a:pPr lvl="1"/>
            <a:r>
              <a:rPr lang="en-US" dirty="0"/>
              <a:t>Date and time of event</a:t>
            </a:r>
          </a:p>
          <a:p>
            <a:pPr lvl="1"/>
            <a:r>
              <a:rPr lang="en-US" dirty="0"/>
              <a:t>Origin of event</a:t>
            </a:r>
          </a:p>
          <a:p>
            <a:pPr lvl="1"/>
            <a:r>
              <a:rPr lang="en-US" dirty="0"/>
              <a:t>Identity of resources accessed</a:t>
            </a:r>
          </a:p>
        </p:txBody>
      </p:sp>
      <p:pic>
        <p:nvPicPr>
          <p:cNvPr id="7" name="Picture 6">
            <a:extLst>
              <a:ext uri="{FF2B5EF4-FFF2-40B4-BE49-F238E27FC236}">
                <a16:creationId xmlns:a16="http://schemas.microsoft.com/office/drawing/2014/main" id="{821FE066-EF29-2547-BE6A-2BD2E3C7A449}"/>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808202" y="1875971"/>
            <a:ext cx="3600725" cy="3106057"/>
          </a:xfrm>
          <a:prstGeom prst="rect">
            <a:avLst/>
          </a:prstGeom>
        </p:spPr>
      </p:pic>
    </p:spTree>
    <p:extLst>
      <p:ext uri="{BB962C8B-B14F-4D97-AF65-F5344CB8AC3E}">
        <p14:creationId xmlns:p14="http://schemas.microsoft.com/office/powerpoint/2010/main" val="3944556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66069E-7EC1-4314-BF84-016D017897A1}"/>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7</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167BCA35-5753-454B-B8A4-1F27AFE981F4}"/>
              </a:ext>
            </a:extLst>
          </p:cNvPr>
          <p:cNvSpPr>
            <a:spLocks noGrp="1"/>
          </p:cNvSpPr>
          <p:nvPr>
            <p:ph type="title"/>
          </p:nvPr>
        </p:nvSpPr>
        <p:spPr/>
        <p:txBody>
          <a:bodyPr/>
          <a:lstStyle/>
          <a:p>
            <a:r>
              <a:rPr lang="en-US" dirty="0"/>
              <a:t>Why is logging important?</a:t>
            </a:r>
          </a:p>
        </p:txBody>
      </p:sp>
      <p:sp>
        <p:nvSpPr>
          <p:cNvPr id="4" name="Text Placeholder 3">
            <a:extLst>
              <a:ext uri="{FF2B5EF4-FFF2-40B4-BE49-F238E27FC236}">
                <a16:creationId xmlns:a16="http://schemas.microsoft.com/office/drawing/2014/main" id="{528816A9-9637-4831-BAFB-084962DBADC3}"/>
              </a:ext>
            </a:extLst>
          </p:cNvPr>
          <p:cNvSpPr>
            <a:spLocks noGrp="1"/>
          </p:cNvSpPr>
          <p:nvPr>
            <p:ph type="body" idx="1"/>
          </p:nvPr>
        </p:nvSpPr>
        <p:spPr>
          <a:xfrm>
            <a:off x="365760" y="1143000"/>
            <a:ext cx="7829973" cy="5291750"/>
          </a:xfrm>
        </p:spPr>
        <p:txBody>
          <a:bodyPr/>
          <a:lstStyle/>
          <a:p>
            <a:r>
              <a:rPr lang="en-US" sz="2400" dirty="0"/>
              <a:t>Logging provides a record of events, which is useful for the following:</a:t>
            </a:r>
          </a:p>
          <a:p>
            <a:pPr lvl="1"/>
            <a:r>
              <a:rPr lang="en-US" sz="2000" dirty="0"/>
              <a:t>Troubleshooting</a:t>
            </a:r>
          </a:p>
          <a:p>
            <a:pPr lvl="1"/>
            <a:r>
              <a:rPr lang="en-US" sz="2000" dirty="0"/>
              <a:t>Auditing</a:t>
            </a:r>
          </a:p>
          <a:p>
            <a:pPr lvl="1"/>
            <a:r>
              <a:rPr lang="en-US" sz="2000" dirty="0"/>
              <a:t>Recordkeeping</a:t>
            </a:r>
          </a:p>
          <a:p>
            <a:pPr lvl="1"/>
            <a:r>
              <a:rPr lang="en-US" sz="2000" dirty="0"/>
              <a:t>Incident response and remediation</a:t>
            </a:r>
          </a:p>
          <a:p>
            <a:r>
              <a:rPr lang="en-US" sz="2400" dirty="0"/>
              <a:t>Logs are a requirement for demonstrating compliance with regulations, such as the following:</a:t>
            </a:r>
          </a:p>
          <a:p>
            <a:pPr lvl="1"/>
            <a:r>
              <a:rPr lang="en-US" sz="2000" dirty="0"/>
              <a:t>HIPAA</a:t>
            </a:r>
          </a:p>
          <a:p>
            <a:pPr lvl="1"/>
            <a:r>
              <a:rPr lang="en-US" sz="2000" dirty="0"/>
              <a:t>GDPR</a:t>
            </a:r>
          </a:p>
          <a:p>
            <a:pPr lvl="1"/>
            <a:r>
              <a:rPr lang="en-US" sz="2000" dirty="0"/>
              <a:t>LGPD</a:t>
            </a:r>
          </a:p>
        </p:txBody>
      </p:sp>
      <p:pic>
        <p:nvPicPr>
          <p:cNvPr id="7" name="Picture 6">
            <a:extLst>
              <a:ext uri="{FF2B5EF4-FFF2-40B4-BE49-F238E27FC236}">
                <a16:creationId xmlns:a16="http://schemas.microsoft.com/office/drawing/2014/main" id="{0CF38CE9-9475-8A4F-B490-DCDF2B1D719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407582" y="1425492"/>
            <a:ext cx="3079670" cy="1776469"/>
          </a:xfrm>
          <a:prstGeom prst="rect">
            <a:avLst/>
          </a:prstGeom>
        </p:spPr>
      </p:pic>
      <p:pic>
        <p:nvPicPr>
          <p:cNvPr id="8" name="Picture 7">
            <a:extLst>
              <a:ext uri="{FF2B5EF4-FFF2-40B4-BE49-F238E27FC236}">
                <a16:creationId xmlns:a16="http://schemas.microsoft.com/office/drawing/2014/main" id="{D71DFCAB-B4B2-C342-A4DF-33152A337B6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315961" y="3511284"/>
            <a:ext cx="3262913" cy="1776469"/>
          </a:xfrm>
          <a:prstGeom prst="rect">
            <a:avLst/>
          </a:prstGeom>
        </p:spPr>
      </p:pic>
    </p:spTree>
    <p:extLst>
      <p:ext uri="{BB962C8B-B14F-4D97-AF65-F5344CB8AC3E}">
        <p14:creationId xmlns:p14="http://schemas.microsoft.com/office/powerpoint/2010/main" val="4189626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66069E-7EC1-4314-BF84-016D017897A1}"/>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8</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167BCA35-5753-454B-B8A4-1F27AFE981F4}"/>
              </a:ext>
            </a:extLst>
          </p:cNvPr>
          <p:cNvSpPr>
            <a:spLocks noGrp="1"/>
          </p:cNvSpPr>
          <p:nvPr>
            <p:ph type="title"/>
          </p:nvPr>
        </p:nvSpPr>
        <p:spPr/>
        <p:txBody>
          <a:bodyPr/>
          <a:lstStyle/>
          <a:p>
            <a:r>
              <a:rPr lang="en-US" dirty="0"/>
              <a:t>What is monitoring?</a:t>
            </a:r>
          </a:p>
        </p:txBody>
      </p:sp>
      <p:sp>
        <p:nvSpPr>
          <p:cNvPr id="4" name="Text Placeholder 3">
            <a:extLst>
              <a:ext uri="{FF2B5EF4-FFF2-40B4-BE49-F238E27FC236}">
                <a16:creationId xmlns:a16="http://schemas.microsoft.com/office/drawing/2014/main" id="{528816A9-9637-4831-BAFB-084962DBADC3}"/>
              </a:ext>
            </a:extLst>
          </p:cNvPr>
          <p:cNvSpPr>
            <a:spLocks noGrp="1"/>
          </p:cNvSpPr>
          <p:nvPr>
            <p:ph type="body" idx="1"/>
          </p:nvPr>
        </p:nvSpPr>
        <p:spPr>
          <a:xfrm>
            <a:off x="365760" y="1143000"/>
            <a:ext cx="7275117" cy="5291750"/>
          </a:xfrm>
        </p:spPr>
        <p:txBody>
          <a:bodyPr/>
          <a:lstStyle/>
          <a:p>
            <a:r>
              <a:rPr lang="en-US" dirty="0"/>
              <a:t>Monitoring is the continuous verification of the security and performance of your resources, applications, and data.</a:t>
            </a:r>
          </a:p>
          <a:p>
            <a:r>
              <a:rPr lang="en-US" dirty="0"/>
              <a:t>AWS provides several services that give you the visibility to spot issues before they impact operations:</a:t>
            </a:r>
          </a:p>
          <a:p>
            <a:pPr lvl="1"/>
            <a:r>
              <a:rPr lang="en-US" dirty="0"/>
              <a:t>AWS CloudTrail</a:t>
            </a:r>
          </a:p>
          <a:p>
            <a:pPr lvl="1"/>
            <a:r>
              <a:rPr lang="en-US" dirty="0"/>
              <a:t>Amazon CloudWatch</a:t>
            </a:r>
          </a:p>
          <a:p>
            <a:pPr lvl="1"/>
            <a:r>
              <a:rPr lang="en-US" dirty="0"/>
              <a:t>Amazon EventBridge</a:t>
            </a:r>
          </a:p>
          <a:p>
            <a:pPr lvl="1"/>
            <a:r>
              <a:rPr lang="en-US" dirty="0"/>
              <a:t>AWS X-Ray</a:t>
            </a:r>
          </a:p>
        </p:txBody>
      </p:sp>
      <p:pic>
        <p:nvPicPr>
          <p:cNvPr id="6" name="Picture 5">
            <a:extLst>
              <a:ext uri="{FF2B5EF4-FFF2-40B4-BE49-F238E27FC236}">
                <a16:creationId xmlns:a16="http://schemas.microsoft.com/office/drawing/2014/main" id="{EFFC0D63-4324-474D-BC34-D2AE67FAABCD}"/>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750541" y="1903273"/>
            <a:ext cx="3658385" cy="3051454"/>
          </a:xfrm>
          <a:prstGeom prst="rect">
            <a:avLst/>
          </a:prstGeom>
        </p:spPr>
      </p:pic>
    </p:spTree>
    <p:extLst>
      <p:ext uri="{BB962C8B-B14F-4D97-AF65-F5344CB8AC3E}">
        <p14:creationId xmlns:p14="http://schemas.microsoft.com/office/powerpoint/2010/main" val="1929763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74DA11-E9CF-4F7F-A6E4-3279CC6EEF97}"/>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F7E107DA-5C1C-42A4-930F-236D660A858D}"/>
              </a:ext>
            </a:extLst>
          </p:cNvPr>
          <p:cNvSpPr>
            <a:spLocks noGrp="1"/>
          </p:cNvSpPr>
          <p:nvPr>
            <p:ph type="ctrTitle"/>
          </p:nvPr>
        </p:nvSpPr>
        <p:spPr/>
        <p:txBody>
          <a:bodyPr>
            <a:normAutofit fontScale="90000"/>
          </a:bodyPr>
          <a:lstStyle/>
          <a:p>
            <a:r>
              <a:rPr lang="en-US" dirty="0"/>
              <a:t>Key takeaways: Importance of logging and monitoring</a:t>
            </a:r>
          </a:p>
        </p:txBody>
      </p:sp>
      <p:sp>
        <p:nvSpPr>
          <p:cNvPr id="4" name="Content Placeholder 3">
            <a:extLst>
              <a:ext uri="{FF2B5EF4-FFF2-40B4-BE49-F238E27FC236}">
                <a16:creationId xmlns:a16="http://schemas.microsoft.com/office/drawing/2014/main" id="{88C6290A-B226-404D-9801-0E64B3EAD5F2}"/>
              </a:ext>
            </a:extLst>
          </p:cNvPr>
          <p:cNvSpPr>
            <a:spLocks noGrp="1"/>
          </p:cNvSpPr>
          <p:nvPr>
            <p:ph type="body" idx="1"/>
          </p:nvPr>
        </p:nvSpPr>
        <p:spPr/>
        <p:txBody>
          <a:bodyPr/>
          <a:lstStyle/>
          <a:p>
            <a:r>
              <a:rPr lang="en-US" dirty="0"/>
              <a:t>Logging is the collection and recording of activity and event data.</a:t>
            </a:r>
          </a:p>
          <a:p>
            <a:r>
              <a:rPr lang="en-US" dirty="0"/>
              <a:t>Monitoring is the continuous verification of the security and performance of your resources, applications, and data.</a:t>
            </a:r>
          </a:p>
          <a:p>
            <a:r>
              <a:rPr lang="en-US" dirty="0"/>
              <a:t>AWS provides several services that you can use to log and monitor your resources.</a:t>
            </a:r>
          </a:p>
        </p:txBody>
      </p:sp>
    </p:spTree>
    <p:extLst>
      <p:ext uri="{BB962C8B-B14F-4D97-AF65-F5344CB8AC3E}">
        <p14:creationId xmlns:p14="http://schemas.microsoft.com/office/powerpoint/2010/main" val="40914396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HD:Desktop Folder:lans:lanunit1</Template>
  <TotalTime>9988</TotalTime>
  <Words>3225</Words>
  <Application>Microsoft Office PowerPoint</Application>
  <PresentationFormat>Widescreen</PresentationFormat>
  <Paragraphs>228</Paragraphs>
  <Slides>24</Slides>
  <Notes>19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24</vt:i4>
      </vt:variant>
    </vt:vector>
  </HeadingPairs>
  <TitlesOfParts>
    <vt:vector size="37" baseType="lpstr">
      <vt:lpstr>Amazon Ember</vt:lpstr>
      <vt:lpstr>Amazon Ember Heavy</vt:lpstr>
      <vt:lpstr>Amazon Ember Light</vt:lpstr>
      <vt:lpstr>宋体</vt:lpstr>
      <vt:lpstr>Arial</vt:lpstr>
      <vt:lpstr>Calibri</vt:lpstr>
      <vt:lpstr>Calibri Light</vt:lpstr>
      <vt:lpstr>Lucida Console</vt:lpstr>
      <vt:lpstr>Tahoma</vt:lpstr>
      <vt:lpstr>Times New Roman</vt:lpstr>
      <vt:lpstr>Wingdings</vt:lpstr>
      <vt:lpstr>Retrospect</vt:lpstr>
      <vt:lpstr>4_TC-2022-OneBrand</vt:lpstr>
      <vt:lpstr>Cloud Operations Security</vt:lpstr>
      <vt:lpstr>Objectives</vt:lpstr>
      <vt:lpstr>Security Operations Functions</vt:lpstr>
      <vt:lpstr>Security Operations (SecOps) Functions</vt:lpstr>
      <vt:lpstr>Importance of logging and monitoring</vt:lpstr>
      <vt:lpstr>What is logging?</vt:lpstr>
      <vt:lpstr>Why is logging important?</vt:lpstr>
      <vt:lpstr>What is monitoring?</vt:lpstr>
      <vt:lpstr>Key takeaways: Importance of logging and monitoring</vt:lpstr>
      <vt:lpstr>Capture and collect</vt:lpstr>
      <vt:lpstr>AWS CloudTrail</vt:lpstr>
      <vt:lpstr>API security-relevant information</vt:lpstr>
      <vt:lpstr>Monitor and report</vt:lpstr>
      <vt:lpstr>Amazon CloudWatch</vt:lpstr>
      <vt:lpstr>Comparing CloudTrail and CloudWatch</vt:lpstr>
      <vt:lpstr>Key takeaways: Monitor and report</vt:lpstr>
      <vt:lpstr>Best practices for logging and monitoring</vt:lpstr>
      <vt:lpstr>Best practices for logging and monitoring</vt:lpstr>
      <vt:lpstr>Incident recognition and response</vt:lpstr>
      <vt:lpstr>Recognizing incidents</vt:lpstr>
      <vt:lpstr>Phase 1: Discovery and recognition</vt:lpstr>
      <vt:lpstr>Phase 2: Resolution and recovery</vt:lpstr>
      <vt:lpstr>Key takeaways: Identifying an incident</vt:lpstr>
      <vt:lpstr>Objectives</vt:lpstr>
    </vt:vector>
  </TitlesOfParts>
  <Company>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LANs v7.0 Unit 1</dc:title>
  <dc:creator>Kelli Leader</dc:creator>
  <dc:description>Unit 1 Instructional Powerpoint presentation.</dc:description>
  <cp:lastModifiedBy>Sun Lei</cp:lastModifiedBy>
  <cp:revision>320</cp:revision>
  <cp:lastPrinted>2016-04-12T07:55:32Z</cp:lastPrinted>
  <dcterms:created xsi:type="dcterms:W3CDTF">2001-09-29T03:24:16Z</dcterms:created>
  <dcterms:modified xsi:type="dcterms:W3CDTF">2022-11-23T00:22:05Z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2022-10-10T23:11:06Z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f887fb1c-7de8-4ceb-8f06-6e546df2e5c5</vt:lpwstr>
  </property>
  <property fmtid="{D5CDD505-2E9C-101B-9397-08002B2CF9AE}" pid="8" name="MSIP_Label_30286cb9-b49f-4646-87a5-340028348160_ContentBits">
    <vt:lpwstr>1</vt:lpwstr>
  </property>
</Properties>
</file>